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3" d="100"/>
          <a:sy n="153" d="100"/>
        </p:scale>
        <p:origin x="-414" y="15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ceskaposta.cz/cz/nastroje/dokumenty-ke-stazeni-id355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98587624"/>
              </p:ext>
            </p:extLst>
          </p:nvPr>
        </p:nvGraphicFramePr>
        <p:xfrm>
          <a:off x="2986088" y="827088"/>
          <a:ext cx="3508375" cy="5275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5901230" imgH="8884039" progId="Word.Document.12">
                  <p:embed/>
                </p:oleObj>
              </mc:Choice>
              <mc:Fallback>
                <p:oleObj name="Dokument" r:id="rId3" imgW="5901230" imgH="888403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6088" y="827088"/>
                        <a:ext cx="3508375" cy="52752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1703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POŠTOVNÍ  PODACÍ ARCH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PODÁVÁNÍ ZÁSILEK</a:t>
            </a:r>
          </a:p>
          <a:p>
            <a:r>
              <a:rPr lang="cs-CZ" dirty="0" smtClean="0"/>
              <a:t>ČESKÁ POŠTA, s. 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37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POŠTOVNÍ  PODACÍ ARCH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92D050"/>
                </a:solidFill>
              </a:rPr>
              <a:t>VYDÁVÁ ČESKÁ POŠTA, s. p.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TISKOPIS, NA STRÁNKÁCH 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92D050"/>
                </a:solidFill>
              </a:rPr>
              <a:t>NAHRAZUJE PODACÍ LÍSTKY </a:t>
            </a:r>
            <a:r>
              <a:rPr lang="cs-CZ" dirty="0" smtClean="0"/>
              <a:t>při hromadném podávání poštovní zásilek – balíků, cenných psaní, zásilek na dobírku, doporučených zásilek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Documents and Settings\jirousoval\Local Settings\Temporary Internet Files\Content.IE5\QLMLHO1Q\MP900387625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692696"/>
            <a:ext cx="2199124" cy="30828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POŠTOVNÍ  PODACÍ ARCH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Podací arch prázdný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88283" y="1600200"/>
            <a:ext cx="7205434" cy="4873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POŠTOVNÍ  PODACÍ ARCH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92D050"/>
                </a:solidFill>
              </a:rPr>
              <a:t>VYPLŇUJE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SE RUČNĚ, ELEKTRONICKY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VYPLŇUJE </a:t>
            </a:r>
            <a:r>
              <a:rPr lang="cs-CZ" dirty="0" smtClean="0">
                <a:solidFill>
                  <a:srgbClr val="92D050"/>
                </a:solidFill>
              </a:rPr>
              <a:t>ODESÍLATEL</a:t>
            </a:r>
            <a:r>
              <a:rPr lang="cs-CZ" dirty="0" smtClean="0"/>
              <a:t>, KTERÝ PODÁVÁ </a:t>
            </a:r>
            <a:r>
              <a:rPr lang="cs-CZ" dirty="0" smtClean="0">
                <a:solidFill>
                  <a:srgbClr val="92D050"/>
                </a:solidFill>
              </a:rPr>
              <a:t>VÍC NEŽ 5</a:t>
            </a:r>
            <a:r>
              <a:rPr lang="cs-CZ" dirty="0" smtClean="0"/>
              <a:t> ZAPSANÝCH ZÁSILEK DENNĚ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SLOUŽÍ PŘI REKLAMACI  - důkaz, že jsme tuto zásilku odeslali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POŠTOVNÍ  PODACÍ ARCH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92D050"/>
                </a:solidFill>
              </a:rPr>
              <a:t>NÁLEŽITOSTI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CELÁ ADRESA ODESÍLATELE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DATUM ODESLÁNÍ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ČÍSLO PODACÍHO ARCHU – od 2. ledna chronologicky do konce roku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POŠTOVNÍ  PODACÍ ARCH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92D050"/>
                </a:solidFill>
              </a:rPr>
              <a:t>JMÉNO A PŘÍJMENÍ ADRESÁTA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92D050"/>
                </a:solidFill>
              </a:rPr>
              <a:t>PSČ A DODACÍ POŠTA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92D050"/>
                </a:solidFill>
              </a:rPr>
              <a:t>ULICE, ČÍSLO POPISNÉ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 BALÍKŮ, CENNÝCH PSANÍ A ZÁSILEK NA DOBÍRKU – </a:t>
            </a:r>
            <a:r>
              <a:rPr lang="cs-CZ" dirty="0" smtClean="0">
                <a:solidFill>
                  <a:srgbClr val="92D050"/>
                </a:solidFill>
              </a:rPr>
              <a:t>CENA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 DOBÍREK I </a:t>
            </a:r>
            <a:r>
              <a:rPr lang="cs-CZ" dirty="0" smtClean="0">
                <a:solidFill>
                  <a:srgbClr val="92D050"/>
                </a:solidFill>
              </a:rPr>
              <a:t>DOBÍRKOVÁ ČÁSTKA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92D050"/>
                </a:solidFill>
              </a:rPr>
              <a:t>DOPLŇKOVÉ SLUŽBY </a:t>
            </a:r>
            <a:r>
              <a:rPr lang="cs-CZ" dirty="0" smtClean="0"/>
              <a:t>– např. doručenka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OSTATNÍ ÚDAJE DOPLNÍ POŠTA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 fontScale="90000"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POŠTOVNÍ  PODACÍ ARCH – ELEKTRONICKÝ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eLEKTRONICKÝ PODACÍ ARCH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58767"/>
            <a:ext cx="7467600" cy="335649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POŠTOVNÍ  PODACÍ ARCH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Podací arch do prezentac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2060848"/>
            <a:ext cx="6539952" cy="4412977"/>
          </a:xfrm>
        </p:spPr>
      </p:pic>
      <p:sp>
        <p:nvSpPr>
          <p:cNvPr id="6" name="TextovéPole 5"/>
          <p:cNvSpPr txBox="1"/>
          <p:nvPr/>
        </p:nvSpPr>
        <p:spPr>
          <a:xfrm>
            <a:off x="7596336" y="206084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Cena, balné, poštovné</a:t>
            </a:r>
            <a:endParaRPr lang="cs-CZ" dirty="0"/>
          </a:p>
        </p:txBody>
      </p:sp>
      <p:cxnSp>
        <p:nvCxnSpPr>
          <p:cNvPr id="8" name="Přímá spojovací šipka 7"/>
          <p:cNvCxnSpPr>
            <a:endCxn id="6" idx="1"/>
          </p:cNvCxnSpPr>
          <p:nvPr/>
        </p:nvCxnSpPr>
        <p:spPr>
          <a:xfrm flipV="1">
            <a:off x="5004048" y="2522513"/>
            <a:ext cx="2592288" cy="1050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812360" y="51571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Cena</a:t>
            </a: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5580112" y="4005064"/>
            <a:ext cx="230425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110</TotalTime>
  <Words>152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Arkýř</vt:lpstr>
      <vt:lpstr>Microsoft Word Document</vt:lpstr>
      <vt:lpstr>Prezentace aplikace PowerPoint</vt:lpstr>
      <vt:lpstr>POŠTOVNÍ  PODACÍ ARCH</vt:lpstr>
      <vt:lpstr>POŠTOVNÍ  PODACÍ ARCH</vt:lpstr>
      <vt:lpstr>POŠTOVNÍ  PODACÍ ARCH</vt:lpstr>
      <vt:lpstr>POŠTOVNÍ  PODACÍ ARCH</vt:lpstr>
      <vt:lpstr>POŠTOVNÍ  PODACÍ ARCH</vt:lpstr>
      <vt:lpstr>POŠTOVNÍ  PODACÍ ARCH</vt:lpstr>
      <vt:lpstr>  POŠTOVNÍ  PODACÍ ARCH – ELEKTRONICKÝ</vt:lpstr>
      <vt:lpstr>POŠTOVNÍ  PODACÍ ARCH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PODACÍ ARCH</dc:title>
  <dc:creator>Lída Jiroušová</dc:creator>
  <cp:lastModifiedBy>Lída Jiroušová</cp:lastModifiedBy>
  <cp:revision>22</cp:revision>
  <dcterms:created xsi:type="dcterms:W3CDTF">2013-06-11T10:25:37Z</dcterms:created>
  <dcterms:modified xsi:type="dcterms:W3CDTF">2013-06-27T11:41:09Z</dcterms:modified>
</cp:coreProperties>
</file>