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8" r:id="rId2"/>
    <p:sldId id="269" r:id="rId3"/>
    <p:sldId id="257" r:id="rId4"/>
    <p:sldId id="258" r:id="rId5"/>
    <p:sldId id="273" r:id="rId6"/>
    <p:sldId id="274" r:id="rId7"/>
    <p:sldId id="275" r:id="rId8"/>
    <p:sldId id="276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Soubor:Chlorid</a:t>
            </a:r>
            <a:r>
              <a:rPr lang="cs-CZ" dirty="0" smtClean="0"/>
              <a:t> sodný.PNG.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24.6.2007 [cit. 2012-10-31]. Dostupné z: http://cs.wikipedia.org/wiki/Chlorid_sodn%C3%BD </a:t>
            </a:r>
          </a:p>
          <a:p>
            <a:r>
              <a:rPr lang="cs-CZ" dirty="0" err="1" smtClean="0"/>
              <a:t>Soubor:Halite</a:t>
            </a:r>
            <a:r>
              <a:rPr lang="cs-CZ" dirty="0" smtClean="0"/>
              <a:t> crystal.jpg.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26.12.2005 [cit. 2012-10-31]. Dostupné z: http://cs.wikipedia.org/wiki/Chlorid_sodn%C3%BD </a:t>
            </a:r>
          </a:p>
          <a:p>
            <a:r>
              <a:rPr lang="cs-CZ" dirty="0" err="1" smtClean="0"/>
              <a:t>Soubor:FluoriteValzergueFillonjaune.jpg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10.8.2009 [cit. 2012-10-31]. Dostupné z: http://cs.wikipedia.org/wiki/Fluorit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Soubor:Chlorid</a:t>
            </a:r>
            <a:r>
              <a:rPr lang="cs-CZ" dirty="0" smtClean="0"/>
              <a:t> sodný.PNG.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24.6.2007 [cit. 2012-10-31]. Dostupné z: http://cs.wikipedia.org/wiki/Chlorid_sodn%C3%BD </a:t>
            </a:r>
          </a:p>
          <a:p>
            <a:r>
              <a:rPr lang="cs-CZ" dirty="0" err="1" smtClean="0"/>
              <a:t>Soubor:Halite</a:t>
            </a:r>
            <a:r>
              <a:rPr lang="cs-CZ" dirty="0" smtClean="0"/>
              <a:t> crystal.jpg.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26.12.2005 [cit. 2012-10-31]. Dostupné z: http://cs.wikipedia.org/wiki/Chlorid_sodn%C3%BD </a:t>
            </a:r>
          </a:p>
          <a:p>
            <a:r>
              <a:rPr lang="cs-CZ" dirty="0" err="1" smtClean="0"/>
              <a:t>Soubor:FluoriteValzergueFillonjaune.jpg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10.8.2009 [cit. 2012-10-31]. Dostupné z: http://cs.wikipedia.org/wiki/Fluorit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Soubor:Wieliczka</a:t>
            </a:r>
            <a:r>
              <a:rPr lang="cs-CZ" dirty="0" smtClean="0"/>
              <a:t> salt mine danilowicz.jpg.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28.1.2006 [cit. 2012-10-31]. Dostupné z: http://cs.wikipedia.org/wiki/Wieliczka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6942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Fluorit – vlastní </a:t>
            </a:r>
            <a:r>
              <a:rPr lang="cs-CZ" dirty="0" err="1" smtClean="0"/>
              <a:t>fofografie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488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819006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Halogenidy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mineralogickou třídou - HALOGENIDY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273" y="18864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halogenidy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41825"/>
            <a:ext cx="4497217" cy="18189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163917"/>
            <a:ext cx="3947134" cy="40994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414" y="3215611"/>
            <a:ext cx="4233034" cy="304778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20122" y="6384386"/>
            <a:ext cx="1465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Krystal </a:t>
            </a:r>
            <a:r>
              <a:rPr lang="cs-CZ" b="1" dirty="0" err="1" smtClean="0"/>
              <a:t>halitu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0674" y="6414366"/>
            <a:ext cx="1734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Fluorit (Kazivec)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halogenidy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sloučeniny halogenů </a:t>
            </a:r>
            <a:r>
              <a:rPr lang="cs-CZ" b="1" dirty="0" smtClean="0">
                <a:solidFill>
                  <a:schemeClr val="tx1"/>
                </a:solidFill>
              </a:rPr>
              <a:t>(halových prvků) </a:t>
            </a:r>
            <a:r>
              <a:rPr lang="cs-CZ" b="1" u="sng" dirty="0" smtClean="0">
                <a:solidFill>
                  <a:schemeClr val="tx1"/>
                </a:solidFill>
              </a:rPr>
              <a:t>s dalším prvkem.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významné pro chemický a potravinářský průmysl.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Patří zde </a:t>
            </a:r>
            <a:r>
              <a:rPr lang="cs-CZ" b="1" u="sng" dirty="0" smtClean="0">
                <a:solidFill>
                  <a:schemeClr val="tx1"/>
                </a:solidFill>
              </a:rPr>
              <a:t>sůl kamenná (halit)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fluorit (kazivec).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Sůl kamenná (halit) (</a:t>
            </a:r>
            <a:r>
              <a:rPr lang="cs-CZ" b="1" dirty="0" err="1" smtClean="0">
                <a:solidFill>
                  <a:schemeClr val="tx1"/>
                </a:solidFill>
              </a:rPr>
              <a:t>N</a:t>
            </a:r>
            <a:r>
              <a:rPr lang="cs-CZ" b="1" cap="none" dirty="0" err="1" smtClean="0">
                <a:solidFill>
                  <a:schemeClr val="tx1"/>
                </a:solidFill>
              </a:rPr>
              <a:t>aCl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56792"/>
            <a:ext cx="3397269" cy="3528392"/>
          </a:xfrm>
          <a:prstGeom prst="rect">
            <a:avLst/>
          </a:prstGeo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3132" y="1187035"/>
            <a:ext cx="5283696" cy="47244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má krystaly tvaru krychle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obsažena v solných jezerech (až 30 %), v mořích (3,5 %)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čirá nebo zbarvená do šeda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průsvitná, dokonale štěpná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váže vzdušnou vlhkost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do ČR se dováží z Polska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6825" y="4767402"/>
            <a:ext cx="2582416" cy="193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využití soli kamenné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4191000" cy="310657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posypový materiál na vozovky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chemický průmysl (výroba sodíku, chlóru, </a:t>
            </a:r>
            <a:r>
              <a:rPr lang="cs-CZ" sz="2400" b="1" u="sng" dirty="0" smtClean="0">
                <a:solidFill>
                  <a:schemeClr val="tx1"/>
                </a:solidFill>
              </a:rPr>
              <a:t>jedlé soli)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sklářství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keramický a kožedělný průmysl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obarvená koupelová sůl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římští legionáři dostávali část peněz „v soli“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nejstarší hlubinný solný důl je v Polsku – město </a:t>
            </a:r>
            <a:r>
              <a:rPr lang="cs-CZ" sz="2400" b="1" dirty="0" err="1" smtClean="0">
                <a:solidFill>
                  <a:schemeClr val="tx1"/>
                </a:solidFill>
              </a:rPr>
              <a:t>Wieliczka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229200"/>
            <a:ext cx="3956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Solný důl ve městě </a:t>
            </a:r>
            <a:r>
              <a:rPr lang="cs-CZ" b="1" dirty="0" err="1" smtClean="0"/>
              <a:t>Wieliczka</a:t>
            </a:r>
            <a:r>
              <a:rPr lang="cs-CZ" b="1" dirty="0" smtClean="0"/>
              <a:t> v Polsku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045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fluorit (kazivec) (c</a:t>
            </a:r>
            <a:r>
              <a:rPr lang="cs-CZ" cap="none" dirty="0" smtClean="0">
                <a:solidFill>
                  <a:schemeClr val="tx1"/>
                </a:solidFill>
              </a:rPr>
              <a:t>aF</a:t>
            </a:r>
            <a:r>
              <a:rPr lang="cs-CZ" cap="none" baseline="-25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76872"/>
            <a:ext cx="4191602" cy="314370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fluorid vápenatý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dobře štěpný, křehký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zbarvení: fialový, žlutý, hnědý, zelený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tx1"/>
                </a:solidFill>
              </a:rPr>
              <a:t>Využití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hutnictví (urychluje tavení rud)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výroba teflonu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výroba fluorovodíku (HF)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výroba leptaných skel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získává se z něj fluor (fluoridace pitné vody)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4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800" u="sng" dirty="0" smtClean="0">
                <a:solidFill>
                  <a:schemeClr val="tx1"/>
                </a:solidFill>
              </a:rPr>
              <a:t>Co jsou to halogenidy?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Sloučeniny halogenů s jiným prvkem.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Které minerály řadíme mezi halogenidy?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Sůl kamennou a fluorit.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Jakou barvu může mít sůl kamenná?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Čirá, šedá, zbarvena do hněda nebo červena.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Jakou barvu může mít fluorit?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Fialový, zelený, žlutý, hnědý.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K čemu se halit průmyslově využívá?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Potravinářská sůl, posypy vozovek, výroba Na, Cl, sklářství, keramický průmysl.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K čemu se fluorit průmyslově využívá?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Hutnictví (urychluje taveni rud), teflon, fluorovodík, leptaná skla, výroba fluoru k fluorizaci pitné vody.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Soubor:Chlorid</a:t>
            </a:r>
            <a:r>
              <a:rPr lang="cs-CZ" sz="1600" dirty="0"/>
              <a:t> sodný.PNG.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24.6.2007 [cit. 2012-10-31]. Dostupné z: http://cs.wikipedia.org/wiki/Chlorid_sodn%C3%BD </a:t>
            </a:r>
          </a:p>
          <a:p>
            <a:r>
              <a:rPr lang="cs-CZ" sz="1600" dirty="0" err="1"/>
              <a:t>Soubor:Halite</a:t>
            </a:r>
            <a:r>
              <a:rPr lang="cs-CZ" sz="1600" dirty="0"/>
              <a:t> crystal.jpg.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26.12.2005 [cit. 2012-10-31]. Dostupné z: http://cs.wikipedia.org/wiki/Chlorid_sodn%C3%BD </a:t>
            </a:r>
          </a:p>
          <a:p>
            <a:r>
              <a:rPr lang="cs-CZ" sz="1600" dirty="0" err="1"/>
              <a:t>Soubor:FluoriteValzergueFillonjaune.jpg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10.8.2009 [cit. 2012-10-31]. Dostupné z: http://cs.wikipedia.org/wiki/Fluorit </a:t>
            </a:r>
          </a:p>
          <a:p>
            <a:r>
              <a:rPr lang="cs-CZ" sz="1600" dirty="0" err="1"/>
              <a:t>Soubor:Chlorid</a:t>
            </a:r>
            <a:r>
              <a:rPr lang="cs-CZ" sz="1600" dirty="0"/>
              <a:t> sodný.PNG.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24.6.2007 [cit. 2012-10-31]. Dostupné z: http://cs.wikipedia.org/wiki/Chlorid_sodn%C3%BD </a:t>
            </a:r>
          </a:p>
          <a:p>
            <a:r>
              <a:rPr lang="cs-CZ" sz="1600" dirty="0" err="1"/>
              <a:t>Soubor:Halite</a:t>
            </a:r>
            <a:r>
              <a:rPr lang="cs-CZ" sz="1600" dirty="0"/>
              <a:t> crystal.jpg.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26.12.2005 [cit. 2012-10-31]. Dostupné z: http://cs.wikipedia.org/wiki/Chlorid_sodn%C3%BD </a:t>
            </a:r>
          </a:p>
          <a:p>
            <a:r>
              <a:rPr lang="cs-CZ" sz="1600" dirty="0" err="1"/>
              <a:t>Soubor:FluoriteValzergueFillonjaune.jpg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10.8.2009 [cit. 2012-10-31]. Dostupné z: http://cs.wikipedia.org/wiki/Fluorit </a:t>
            </a:r>
          </a:p>
          <a:p>
            <a:r>
              <a:rPr lang="cs-CZ" sz="1600" dirty="0" err="1"/>
              <a:t>Soubor:Wieliczka</a:t>
            </a:r>
            <a:r>
              <a:rPr lang="cs-CZ" sz="1600" dirty="0"/>
              <a:t> salt mine danilowicz.jpg.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28.1.2006 [cit. 2012-10-31]. Dostupné z: http://cs.wikipedia.org/wiki/Wieliczka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778</TotalTime>
  <Words>668</Words>
  <Application>Microsoft Office PowerPoint</Application>
  <PresentationFormat>Předvádění na obrazovce (4:3)</PresentationFormat>
  <Paragraphs>88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halogenidy</vt:lpstr>
      <vt:lpstr>halogenidy</vt:lpstr>
      <vt:lpstr>Sůl kamenná (halit) (NaCl)</vt:lpstr>
      <vt:lpstr>využití soli kamenné</vt:lpstr>
      <vt:lpstr>fluorit (kazivec) (caF2)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83</cp:revision>
  <dcterms:created xsi:type="dcterms:W3CDTF">2012-03-02T07:29:25Z</dcterms:created>
  <dcterms:modified xsi:type="dcterms:W3CDTF">2012-11-06T20:08:00Z</dcterms:modified>
</cp:coreProperties>
</file>