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2" r:id="rId2"/>
    <p:sldId id="257" r:id="rId3"/>
    <p:sldId id="258" r:id="rId4"/>
    <p:sldId id="259" r:id="rId5"/>
    <p:sldId id="256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D6BBC6-75E1-4EA7-B720-9624A6301B96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B83DDC-92C3-482F-A030-6662F6F203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1637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348300-271C-4BBD-9859-3DA15C523ADF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0898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results?search_query=srovn%C3%A1vac%C3%AD+fr%C3%A9zka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5318884"/>
              </p:ext>
            </p:extLst>
          </p:nvPr>
        </p:nvGraphicFramePr>
        <p:xfrm>
          <a:off x="3213100" y="1397000"/>
          <a:ext cx="2717800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901230" imgH="8821397" progId="Word.Document.12">
                  <p:embed/>
                </p:oleObj>
              </mc:Choice>
              <mc:Fallback>
                <p:oleObj name="Dokument" r:id="rId3" imgW="5901230" imgH="882139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13100" y="1397000"/>
                        <a:ext cx="2717800" cy="406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9007772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Dřevoobráběcí stroje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Podnadpis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pily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frézky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vrtačky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dlabačky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brusky</a:t>
            </a:r>
          </a:p>
          <a:p>
            <a:pPr marL="0" indent="0" algn="l">
              <a:buNone/>
            </a:pPr>
            <a:endParaRPr lang="cs-CZ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cs-CZ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487661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Brusky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Širokopásová bruska</a:t>
            </a:r>
            <a:endParaRPr lang="cs-CZ" dirty="0"/>
          </a:p>
        </p:txBody>
      </p:sp>
      <p:sp>
        <p:nvSpPr>
          <p:cNvPr id="2" name="Ovál 1">
            <a:hlinkClick r:id="rId2"/>
          </p:cNvPr>
          <p:cNvSpPr/>
          <p:nvPr/>
        </p:nvSpPr>
        <p:spPr>
          <a:xfrm>
            <a:off x="1331640" y="3140968"/>
            <a:ext cx="3816424" cy="22825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obrázek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343317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95536" y="98072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Širokopásová  bruska</a:t>
            </a:r>
          </a:p>
          <a:p>
            <a:pPr marL="0" indent="0">
              <a:buNone/>
            </a:pPr>
            <a:endParaRPr lang="cs-CZ" sz="2400" dirty="0"/>
          </a:p>
          <a:p>
            <a:r>
              <a:rPr lang="cs-CZ" sz="2400" dirty="0" smtClean="0"/>
              <a:t>slouží:  k broušení ploch masivního dřeva</a:t>
            </a:r>
          </a:p>
          <a:p>
            <a:r>
              <a:rPr lang="cs-CZ" sz="2400" dirty="0" smtClean="0"/>
              <a:t>              k broušení  dýhovaných ploch před povrchovou          </a:t>
            </a:r>
            <a:br>
              <a:rPr lang="cs-CZ" sz="2400" dirty="0" smtClean="0"/>
            </a:br>
            <a:r>
              <a:rPr lang="cs-CZ" sz="2400" dirty="0" smtClean="0"/>
              <a:t>              úpravou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  k egalizaci aglomerovaných materiálů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  k broušení povrchově upravených ploch NH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5634590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Části stroje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Přední stůl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Horní přítlačné válečky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Posuvný válec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Variátor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Spodní válečky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Zadní stůl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Brousicí pás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Přítlačné hrany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Napínací pásovnice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Hnaná pásovnice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Elektromotor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Klínová řemenice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Zpětné záchyty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046702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Schéma stroje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916832"/>
            <a:ext cx="6341368" cy="409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634590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Parametry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Pracovní šířka                           400 – 1 200 mm</a:t>
            </a:r>
          </a:p>
          <a:p>
            <a:pPr marL="0" indent="0">
              <a:buNone/>
            </a:pPr>
            <a:r>
              <a:rPr lang="cs-CZ" dirty="0" smtClean="0"/>
              <a:t>Výška obrobku /max./min./   160 – 3 mm</a:t>
            </a:r>
          </a:p>
          <a:p>
            <a:pPr marL="0" indent="0">
              <a:buNone/>
            </a:pPr>
            <a:r>
              <a:rPr lang="cs-CZ" dirty="0" smtClean="0"/>
              <a:t>Šířka pásu                                  650 – 1 100 mm</a:t>
            </a:r>
          </a:p>
          <a:p>
            <a:pPr marL="0" indent="0">
              <a:buNone/>
            </a:pPr>
            <a:r>
              <a:rPr lang="cs-CZ" dirty="0" smtClean="0"/>
              <a:t>Délka pásu                                 1 900 mm</a:t>
            </a:r>
          </a:p>
          <a:p>
            <a:pPr marL="0" indent="0">
              <a:buNone/>
            </a:pPr>
            <a:r>
              <a:rPr lang="cs-CZ" dirty="0" smtClean="0"/>
              <a:t>Rychlost podávacího pásu       4 – 9 m/min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611206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96</Words>
  <Application>Microsoft Office PowerPoint</Application>
  <PresentationFormat>Předvádění na obrazovce (4:3)</PresentationFormat>
  <Paragraphs>39</Paragraphs>
  <Slides>7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sady Office</vt:lpstr>
      <vt:lpstr>Microsoft Word Document</vt:lpstr>
      <vt:lpstr>Prezentace aplikace PowerPoint</vt:lpstr>
      <vt:lpstr>Dřevoobráběcí stroje</vt:lpstr>
      <vt:lpstr>Brusky</vt:lpstr>
      <vt:lpstr>Prezentace aplikace PowerPoint</vt:lpstr>
      <vt:lpstr>Části stroje</vt:lpstr>
      <vt:lpstr>Schéma stroje</vt:lpstr>
      <vt:lpstr>Parametry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Dřevoobráběcí stroje</dc:title>
  <dc:creator>name</dc:creator>
  <cp:lastModifiedBy>Eva Vašíková</cp:lastModifiedBy>
  <cp:revision>23</cp:revision>
  <dcterms:created xsi:type="dcterms:W3CDTF">2013-01-02T10:37:20Z</dcterms:created>
  <dcterms:modified xsi:type="dcterms:W3CDTF">2013-06-27T12:27:41Z</dcterms:modified>
</cp:coreProperties>
</file>