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A1B28-2797-4977-B284-28719F72FFC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7442F-339E-46A3-AE4D-E4016AC7AB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93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7749812"/>
              </p:ext>
            </p:extLst>
          </p:nvPr>
        </p:nvGraphicFramePr>
        <p:xfrm>
          <a:off x="2411760" y="198735"/>
          <a:ext cx="4104456" cy="6137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98735"/>
                        <a:ext cx="4104456" cy="61375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114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63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Kotoučová bruska čelní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Kotoučová bruska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broušení ploch, boků a hran malých</a:t>
            </a:r>
            <a:br>
              <a:rPr lang="cs-CZ" dirty="0" smtClean="0"/>
            </a:br>
            <a:r>
              <a:rPr lang="cs-CZ" dirty="0" smtClean="0"/>
              <a:t>dílců z masivního materiálů</a:t>
            </a:r>
          </a:p>
          <a:p>
            <a:r>
              <a:rPr lang="cs-CZ" dirty="0"/>
              <a:t>p</a:t>
            </a:r>
            <a:r>
              <a:rPr lang="cs-CZ" dirty="0" smtClean="0"/>
              <a:t>oužívá se k broušení lišt, rámů, boků a čel </a:t>
            </a:r>
            <a:br>
              <a:rPr lang="cs-CZ" dirty="0" smtClean="0"/>
            </a:br>
            <a:r>
              <a:rPr lang="cs-CZ" dirty="0" smtClean="0"/>
              <a:t>zásuvek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6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1.,6. </a:t>
            </a:r>
            <a:r>
              <a:rPr lang="cs-CZ" dirty="0"/>
              <a:t>P</a:t>
            </a:r>
            <a:r>
              <a:rPr lang="cs-CZ" dirty="0" smtClean="0"/>
              <a:t>racovní stoly</a:t>
            </a:r>
          </a:p>
          <a:p>
            <a:pPr marL="0" indent="0">
              <a:buNone/>
            </a:pPr>
            <a:r>
              <a:rPr lang="cs-CZ" dirty="0" smtClean="0"/>
              <a:t>2. Brousicí kotouč</a:t>
            </a:r>
          </a:p>
          <a:p>
            <a:pPr marL="0" indent="0">
              <a:buNone/>
            </a:pPr>
            <a:r>
              <a:rPr lang="cs-CZ" dirty="0" smtClean="0"/>
              <a:t>3. Řemenice</a:t>
            </a:r>
          </a:p>
          <a:p>
            <a:pPr marL="0" indent="0">
              <a:buNone/>
            </a:pPr>
            <a:r>
              <a:rPr lang="cs-CZ" dirty="0" smtClean="0"/>
              <a:t>4. Hřídel</a:t>
            </a:r>
          </a:p>
          <a:p>
            <a:pPr marL="0" indent="0">
              <a:buNone/>
            </a:pPr>
            <a:r>
              <a:rPr lang="cs-CZ" dirty="0" smtClean="0"/>
              <a:t>5. Elektromotor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3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859216" cy="50014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6340599" cy="425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441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Průměr kotouče                             800 mm</a:t>
            </a:r>
          </a:p>
          <a:p>
            <a:pPr marL="0" indent="0">
              <a:buNone/>
            </a:pPr>
            <a:r>
              <a:rPr lang="cs-CZ" dirty="0" smtClean="0"/>
              <a:t>Max. rozměr stolu            1 000 x 400 mm</a:t>
            </a:r>
          </a:p>
          <a:p>
            <a:pPr marL="0" indent="0">
              <a:buNone/>
            </a:pPr>
            <a:r>
              <a:rPr lang="cs-CZ" dirty="0" smtClean="0"/>
              <a:t>Naklápění stolu                        15 – 45°</a:t>
            </a:r>
          </a:p>
          <a:p>
            <a:pPr marL="0" indent="0">
              <a:buNone/>
            </a:pPr>
            <a:r>
              <a:rPr lang="cs-CZ" dirty="0" smtClean="0"/>
              <a:t>Otáčky                                         900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pPr marL="0" indent="0">
              <a:buNone/>
            </a:pPr>
            <a:r>
              <a:rPr lang="cs-CZ" dirty="0" smtClean="0"/>
              <a:t>Výkon </a:t>
            </a:r>
            <a:r>
              <a:rPr lang="cs-CZ" dirty="0" err="1" smtClean="0"/>
              <a:t>el.motoru</a:t>
            </a:r>
            <a:r>
              <a:rPr lang="cs-CZ" dirty="0" smtClean="0"/>
              <a:t>                             1 kW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124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76</Words>
  <Application>Microsoft Office PowerPoint</Application>
  <PresentationFormat>Předvádění na obrazovce (4:3)</PresentationFormat>
  <Paragraphs>27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BRUSKY</vt:lpstr>
      <vt:lpstr>Kotoučová bruska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21</cp:revision>
  <dcterms:created xsi:type="dcterms:W3CDTF">2013-01-07T13:06:50Z</dcterms:created>
  <dcterms:modified xsi:type="dcterms:W3CDTF">2013-06-27T12:32:08Z</dcterms:modified>
</cp:coreProperties>
</file>