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6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402AA-7BDD-4B55-A982-459FC15DDA44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306FD-D695-4CE3-8B85-BE9D6E00F2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554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50366744"/>
              </p:ext>
            </p:extLst>
          </p:nvPr>
        </p:nvGraphicFramePr>
        <p:xfrm>
          <a:off x="2549474" y="404663"/>
          <a:ext cx="3822726" cy="571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49474" y="404663"/>
                        <a:ext cx="3822726" cy="57162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5722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73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Ruční pásová bruska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33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Ruční pásová bruska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louží k broušení ploch masivních materiálů</a:t>
            </a:r>
          </a:p>
          <a:p>
            <a:r>
              <a:rPr lang="cs-CZ" dirty="0"/>
              <a:t> </a:t>
            </a:r>
            <a:r>
              <a:rPr lang="cs-CZ" dirty="0" smtClean="0"/>
              <a:t>          k broušení drážek</a:t>
            </a:r>
          </a:p>
          <a:p>
            <a:r>
              <a:rPr lang="cs-CZ" dirty="0"/>
              <a:t> </a:t>
            </a:r>
            <a:r>
              <a:rPr lang="cs-CZ" dirty="0" smtClean="0"/>
              <a:t>          s přídavným rámem k broušení menších</a:t>
            </a:r>
            <a:br>
              <a:rPr lang="cs-CZ" dirty="0" smtClean="0"/>
            </a:br>
            <a:r>
              <a:rPr lang="cs-CZ" dirty="0" smtClean="0"/>
              <a:t>           dílců a k broušení boků a hran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02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Brusný pás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Vodící rukojeť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Spínač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Regulace napnutí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Kryt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Regulace běhu pásu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O</a:t>
            </a:r>
            <a:r>
              <a:rPr lang="cs-CZ" dirty="0" smtClean="0"/>
              <a:t>dsávání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44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4328" y="2561685"/>
            <a:ext cx="3895344" cy="2602992"/>
          </a:xfrm>
        </p:spPr>
      </p:pic>
    </p:spTree>
    <p:extLst>
      <p:ext uri="{BB962C8B-B14F-4D97-AF65-F5344CB8AC3E}">
        <p14:creationId xmlns:p14="http://schemas.microsoft.com/office/powerpoint/2010/main" val="1714304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Příkon                                      </a:t>
            </a:r>
            <a:r>
              <a:rPr lang="cs-CZ" dirty="0" smtClean="0"/>
              <a:t>600 – 1 200 W</a:t>
            </a:r>
          </a:p>
          <a:p>
            <a:r>
              <a:rPr lang="cs-CZ" dirty="0" smtClean="0"/>
              <a:t>Šířka pásu                               100 – 120 mm</a:t>
            </a:r>
          </a:p>
          <a:p>
            <a:r>
              <a:rPr lang="cs-CZ" dirty="0" smtClean="0"/>
              <a:t>Rychlost brusného pásu       250 – 400 m/min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335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75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BRUSKY</vt:lpstr>
      <vt:lpstr>Ruční pásová bruska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20</cp:revision>
  <dcterms:created xsi:type="dcterms:W3CDTF">2013-01-07T13:06:20Z</dcterms:created>
  <dcterms:modified xsi:type="dcterms:W3CDTF">2013-06-27T12:33:48Z</dcterms:modified>
</cp:coreProperties>
</file>