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57" r:id="rId3"/>
    <p:sldId id="258" r:id="rId4"/>
    <p:sldId id="256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263AAD-748E-4AE9-93C9-DE9BCF438427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1754C-5863-4A43-AFE2-C5A3C25335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824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48300-271C-4BBD-9859-3DA15C523AD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089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results?search_query=srovn%C3%A1vac%C3%AD+fr%C3%A9zk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9051541"/>
              </p:ext>
            </p:extLst>
          </p:nvPr>
        </p:nvGraphicFramePr>
        <p:xfrm>
          <a:off x="2771800" y="737112"/>
          <a:ext cx="3528392" cy="527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21397" progId="Word.Document.12">
                  <p:embed/>
                </p:oleObj>
              </mc:Choice>
              <mc:Fallback>
                <p:oleObj name="Dokument" r:id="rId3" imgW="5901230" imgH="882139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71800" y="737112"/>
                        <a:ext cx="3528392" cy="5276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2443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Dřevoobráběcí stroje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pily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f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rézky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vrtačky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dlabačky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brusky</a:t>
            </a:r>
          </a:p>
          <a:p>
            <a:pPr marL="0" indent="0" algn="l">
              <a:buNone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24178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VRTAČKY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Svislá </a:t>
            </a:r>
            <a:r>
              <a:rPr lang="cs-CZ" dirty="0" err="1" smtClean="0"/>
              <a:t>jednovřetenová</a:t>
            </a:r>
            <a:r>
              <a:rPr lang="cs-CZ" dirty="0" smtClean="0"/>
              <a:t> vrtačka</a:t>
            </a:r>
            <a:endParaRPr lang="cs-CZ" dirty="0"/>
          </a:p>
        </p:txBody>
      </p:sp>
      <p:sp>
        <p:nvSpPr>
          <p:cNvPr id="2" name="Ovál 1">
            <a:hlinkClick r:id="rId2"/>
          </p:cNvPr>
          <p:cNvSpPr/>
          <p:nvPr/>
        </p:nvSpPr>
        <p:spPr>
          <a:xfrm>
            <a:off x="1331640" y="3140968"/>
            <a:ext cx="3816424" cy="22825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obrázek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34331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Svislá </a:t>
            </a:r>
            <a:r>
              <a:rPr lang="cs-CZ" dirty="0" err="1" smtClean="0"/>
              <a:t>jednovřetenová</a:t>
            </a:r>
            <a:r>
              <a:rPr lang="cs-CZ" dirty="0" smtClean="0"/>
              <a:t> vrtačka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louží k vrtání válcových otvorů otáčejícím se</a:t>
            </a:r>
            <a:br>
              <a:rPr lang="cs-CZ" dirty="0" smtClean="0"/>
            </a:br>
            <a:r>
              <a:rPr lang="cs-CZ" dirty="0" smtClean="0"/>
              <a:t>nástrojem jedním směrem rovnoměrnou </a:t>
            </a:r>
            <a:br>
              <a:rPr lang="cs-CZ" dirty="0" smtClean="0"/>
            </a:br>
            <a:r>
              <a:rPr lang="cs-CZ" dirty="0" smtClean="0"/>
              <a:t>rychlostí</a:t>
            </a:r>
          </a:p>
          <a:p>
            <a:r>
              <a:rPr lang="cs-CZ" dirty="0"/>
              <a:t>v</a:t>
            </a:r>
            <a:r>
              <a:rPr lang="cs-CZ" dirty="0" smtClean="0"/>
              <a:t>rtají se montážní otvory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85667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Elektromotor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Pružina přítlačné patky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Vrtací vřeteno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Přítlačná patka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Stůl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Kolečko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Vedení suportu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Suport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Stavitelná zarážka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Pneumatický válec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Dílec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Opěrka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Suport pro zvedání stolu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Stojan 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141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Schéma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060848"/>
            <a:ext cx="4342724" cy="401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8996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Parametry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Průměr nástroje                                 23 mm</a:t>
            </a:r>
          </a:p>
          <a:p>
            <a:pPr marL="0" indent="0">
              <a:buNone/>
            </a:pPr>
            <a:r>
              <a:rPr lang="cs-CZ" dirty="0" smtClean="0"/>
              <a:t>Max. hloubka vrtání                           80 mm</a:t>
            </a:r>
          </a:p>
          <a:p>
            <a:pPr marL="0" indent="0">
              <a:buNone/>
            </a:pPr>
            <a:r>
              <a:rPr lang="cs-CZ" dirty="0" smtClean="0"/>
              <a:t>Otáčky                                  210 – 2 500 </a:t>
            </a:r>
            <a:r>
              <a:rPr lang="cs-CZ" dirty="0" err="1" smtClean="0"/>
              <a:t>ot</a:t>
            </a:r>
            <a:r>
              <a:rPr lang="cs-CZ" dirty="0" smtClean="0"/>
              <a:t>./min</a:t>
            </a:r>
          </a:p>
          <a:p>
            <a:pPr marL="0" indent="0">
              <a:buNone/>
            </a:pPr>
            <a:r>
              <a:rPr lang="cs-CZ" dirty="0" smtClean="0"/>
              <a:t>Výkon                                                  360 W</a:t>
            </a:r>
          </a:p>
          <a:p>
            <a:pPr marL="0" indent="0">
              <a:buNone/>
            </a:pPr>
            <a:r>
              <a:rPr lang="cs-CZ" smtClean="0"/>
              <a:t>Příkon                                                  550 W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10229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77</Words>
  <Application>Microsoft Office PowerPoint</Application>
  <PresentationFormat>Předvádění na obrazovce (4:3)</PresentationFormat>
  <Paragraphs>36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Microsoft Word Document</vt:lpstr>
      <vt:lpstr>Prezentace aplikace PowerPoint</vt:lpstr>
      <vt:lpstr>Dřevoobráběcí stroje</vt:lpstr>
      <vt:lpstr>VRTAČKY</vt:lpstr>
      <vt:lpstr>Svislá jednovřetenová vrtačka</vt:lpstr>
      <vt:lpstr>Části stroje</vt:lpstr>
      <vt:lpstr>Schéma stroje</vt:lpstr>
      <vt:lpstr>Parametry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name</dc:creator>
  <cp:lastModifiedBy>Eva Vašíková</cp:lastModifiedBy>
  <cp:revision>22</cp:revision>
  <dcterms:created xsi:type="dcterms:W3CDTF">2013-01-07T13:07:50Z</dcterms:created>
  <dcterms:modified xsi:type="dcterms:W3CDTF">2013-06-27T12:35:13Z</dcterms:modified>
</cp:coreProperties>
</file>