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4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84F0B6-F0EE-4A98-90A2-E3FE08906487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BC0DC-849A-4649-892C-E8A20C9AD8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4891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48300-271C-4BBD-9859-3DA15C523AD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089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jek.cz/" TargetMode="External"/><Relationship Id="rId2" Type="http://schemas.openxmlformats.org/officeDocument/2006/relationships/hyperlink" Target="http://www.youtube.com/watch?v=UhSlAkBJw5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8369049"/>
              </p:ext>
            </p:extLst>
          </p:nvPr>
        </p:nvGraphicFramePr>
        <p:xfrm>
          <a:off x="2627784" y="521761"/>
          <a:ext cx="3816424" cy="57068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21397" progId="Word.Document.12">
                  <p:embed/>
                </p:oleObj>
              </mc:Choice>
              <mc:Fallback>
                <p:oleObj name="Dokument" r:id="rId3" imgW="5901230" imgH="88213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27784" y="521761"/>
                        <a:ext cx="3816424" cy="57068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679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Dřevoobráběcí stroje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pily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f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rézky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vrtačky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dlabačky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brusky</a:t>
            </a:r>
          </a:p>
          <a:p>
            <a:pPr marL="0" indent="0" algn="l">
              <a:buNone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529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DLABAČKY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Jednovřetenová</a:t>
            </a:r>
            <a:r>
              <a:rPr lang="cs-CZ" dirty="0" smtClean="0"/>
              <a:t> vrtací dlabačka</a:t>
            </a:r>
            <a:br>
              <a:rPr lang="cs-CZ" dirty="0" smtClean="0"/>
            </a:b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vál 3">
            <a:hlinkClick r:id="rId2"/>
          </p:cNvPr>
          <p:cNvSpPr/>
          <p:nvPr/>
        </p:nvSpPr>
        <p:spPr>
          <a:xfrm>
            <a:off x="1403648" y="3573016"/>
            <a:ext cx="3312368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/>
              </a:rPr>
              <a:t>Obrázek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681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Jednovřetenová</a:t>
            </a:r>
            <a:r>
              <a:rPr lang="cs-CZ" dirty="0" smtClean="0"/>
              <a:t> vrtací dlabačka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louží ke zhotovování podélných dlabů</a:t>
            </a:r>
          </a:p>
          <a:p>
            <a:r>
              <a:rPr lang="cs-CZ" dirty="0"/>
              <a:t> </a:t>
            </a:r>
            <a:r>
              <a:rPr lang="cs-CZ" dirty="0" smtClean="0"/>
              <a:t>           k vrtání otvorů pro kolíky</a:t>
            </a:r>
          </a:p>
          <a:p>
            <a:r>
              <a:rPr lang="cs-CZ" dirty="0"/>
              <a:t>n</a:t>
            </a:r>
            <a:r>
              <a:rPr lang="cs-CZ" dirty="0" smtClean="0"/>
              <a:t>ástroj se otáčí jedním směrem rovnoměrnou rychlostí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695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Kolečko pro výškové seřizování suportu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Šroubové vřeteno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Suport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Stůl s příčným pohybem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Dílec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Sklíčidlo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Pohyblivé ložiskové pouzdro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Vedení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Elektromotor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Pevné ložiskové pouzdro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Klínová řemenice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Vřeteno 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3815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32856"/>
            <a:ext cx="6435477" cy="3726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658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Parametry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Průměr dlabacího vrtáku                  25 mm</a:t>
            </a:r>
          </a:p>
          <a:p>
            <a:pPr marL="0" indent="0">
              <a:buNone/>
            </a:pPr>
            <a:r>
              <a:rPr lang="cs-CZ" dirty="0" smtClean="0"/>
              <a:t>Max. tloušťka materiálu                  160 mm</a:t>
            </a:r>
          </a:p>
          <a:p>
            <a:pPr marL="0" indent="0">
              <a:buNone/>
            </a:pPr>
            <a:r>
              <a:rPr lang="cs-CZ" dirty="0" smtClean="0"/>
              <a:t>Otáčky                                             2 800 </a:t>
            </a:r>
            <a:r>
              <a:rPr lang="cs-CZ" dirty="0" err="1" smtClean="0"/>
              <a:t>ot</a:t>
            </a:r>
            <a:r>
              <a:rPr lang="cs-CZ" dirty="0" smtClean="0"/>
              <a:t>./min</a:t>
            </a:r>
          </a:p>
          <a:p>
            <a:pPr marL="0" indent="0">
              <a:buNone/>
            </a:pPr>
            <a:r>
              <a:rPr lang="cs-CZ" dirty="0" smtClean="0"/>
              <a:t>Výkon </a:t>
            </a:r>
            <a:r>
              <a:rPr lang="cs-CZ" dirty="0" err="1" smtClean="0"/>
              <a:t>el.motoru</a:t>
            </a:r>
            <a:r>
              <a:rPr lang="cs-CZ" dirty="0" smtClean="0"/>
              <a:t>                                2,2 kW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6158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85</Words>
  <Application>Microsoft Office PowerPoint</Application>
  <PresentationFormat>Předvádění na obrazovce (4:3)</PresentationFormat>
  <Paragraphs>34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Microsoft Word Document</vt:lpstr>
      <vt:lpstr>Prezentace aplikace PowerPoint</vt:lpstr>
      <vt:lpstr>Dřevoobráběcí stroje</vt:lpstr>
      <vt:lpstr>DLABAČKY</vt:lpstr>
      <vt:lpstr>Jednovřetenová vrtací dlabačka</vt:lpstr>
      <vt:lpstr>Části stroje</vt:lpstr>
      <vt:lpstr>Schéma stroje</vt:lpstr>
      <vt:lpstr>Parametry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Dřevoobráběcí stroje</dc:title>
  <dc:creator>Eva Vašíková</dc:creator>
  <cp:lastModifiedBy>Eva Vašíková</cp:lastModifiedBy>
  <cp:revision>17</cp:revision>
  <dcterms:created xsi:type="dcterms:W3CDTF">2013-01-15T15:33:57Z</dcterms:created>
  <dcterms:modified xsi:type="dcterms:W3CDTF">2013-06-27T12:38:01Z</dcterms:modified>
</cp:coreProperties>
</file>