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BA336-0D5A-4D8B-BBC8-84199CC4575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C38-B381-46AB-A873-7E956B988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704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20272080"/>
              </p:ext>
            </p:extLst>
          </p:nvPr>
        </p:nvGraphicFramePr>
        <p:xfrm>
          <a:off x="2555776" y="414086"/>
          <a:ext cx="4032448" cy="6029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414086"/>
                        <a:ext cx="4032448" cy="60298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4138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37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Ruční elektrická vrtačka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56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elektrická vrtačka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 vrtání otvorů při montážích</a:t>
            </a:r>
          </a:p>
          <a:p>
            <a:r>
              <a:rPr lang="cs-CZ" dirty="0"/>
              <a:t> </a:t>
            </a:r>
            <a:r>
              <a:rPr lang="cs-CZ" dirty="0" smtClean="0"/>
              <a:t>          k zašroubovávaní šroubů a vrutů</a:t>
            </a:r>
          </a:p>
          <a:p>
            <a:r>
              <a:rPr lang="cs-CZ" dirty="0"/>
              <a:t>u</a:t>
            </a:r>
            <a:r>
              <a:rPr lang="cs-CZ" dirty="0" smtClean="0"/>
              <a:t> vrtaček s </a:t>
            </a:r>
            <a:r>
              <a:rPr lang="cs-CZ" dirty="0" err="1" smtClean="0"/>
              <a:t>přepólovatelným</a:t>
            </a:r>
            <a:r>
              <a:rPr lang="cs-CZ" dirty="0" smtClean="0"/>
              <a:t> motorem lze šrouby a vruty i vyšroubovávat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46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Vodící rukojeť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Upínací sklíčidlo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Spínač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Aretační kolík spínače</a:t>
            </a:r>
          </a:p>
        </p:txBody>
      </p:sp>
    </p:spTree>
    <p:extLst>
      <p:ext uri="{BB962C8B-B14F-4D97-AF65-F5344CB8AC3E}">
        <p14:creationId xmlns:p14="http://schemas.microsoft.com/office/powerpoint/2010/main" val="99929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132856"/>
            <a:ext cx="2770632" cy="2075688"/>
          </a:xfrm>
        </p:spPr>
      </p:pic>
    </p:spTree>
    <p:extLst>
      <p:ext uri="{BB962C8B-B14F-4D97-AF65-F5344CB8AC3E}">
        <p14:creationId xmlns:p14="http://schemas.microsoft.com/office/powerpoint/2010/main" val="1022812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Průměr nástroje                             1 – 10 mm</a:t>
            </a:r>
          </a:p>
          <a:p>
            <a:pPr marL="0" indent="0">
              <a:buNone/>
            </a:pPr>
            <a:r>
              <a:rPr lang="cs-CZ" dirty="0" smtClean="0"/>
              <a:t>Max. hloubka vrtání                             30 mm</a:t>
            </a:r>
          </a:p>
          <a:p>
            <a:pPr marL="0" indent="0">
              <a:buNone/>
            </a:pPr>
            <a:r>
              <a:rPr lang="cs-CZ" dirty="0" smtClean="0"/>
              <a:t>Počet otáček                              0 – 3 000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pPr marL="0" indent="0">
              <a:buNone/>
            </a:pPr>
            <a:r>
              <a:rPr lang="cs-CZ" dirty="0" smtClean="0"/>
              <a:t>Výkon                                                    500 W</a:t>
            </a:r>
          </a:p>
          <a:p>
            <a:pPr marL="0" indent="0">
              <a:buNone/>
            </a:pPr>
            <a:r>
              <a:rPr lang="cs-CZ" dirty="0" smtClean="0"/>
              <a:t>Příkon                                         450 – 700 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82</Words>
  <Application>Microsoft Office PowerPoint</Application>
  <PresentationFormat>Předvádění na obrazovce (4:3)</PresentationFormat>
  <Paragraphs>27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VRTAČKY</vt:lpstr>
      <vt:lpstr>Ruční elektrická vrtačka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Eva Vašíková</cp:lastModifiedBy>
  <cp:revision>18</cp:revision>
  <dcterms:created xsi:type="dcterms:W3CDTF">2013-01-15T15:39:00Z</dcterms:created>
  <dcterms:modified xsi:type="dcterms:W3CDTF">2013-06-27T12:39:37Z</dcterms:modified>
</cp:coreProperties>
</file>