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2"/>
  </p:notes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1" autoAdjust="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DDC758-AEC7-4B35-AF02-96502A9C3DE1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4B9A8C-B7E6-42FC-A23E-C1F8D9C05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823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59408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5706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8819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806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7930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272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9722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7970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1555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1773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34293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001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50021366"/>
              </p:ext>
            </p:extLst>
          </p:nvPr>
        </p:nvGraphicFramePr>
        <p:xfrm>
          <a:off x="2037707" y="548679"/>
          <a:ext cx="5128923" cy="583264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6709921" progId="Word.Document.12">
                  <p:embed/>
                </p:oleObj>
              </mc:Choice>
              <mc:Fallback>
                <p:oleObj name="Dokument" r:id="rId3" imgW="5901230" imgH="67099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037707" y="548679"/>
                        <a:ext cx="5128923" cy="583264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633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BOZP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Bezpečnost a ochrana zdraví při práci </a:t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na dřevoobráběcích strojích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Všeobecné předpisy</a:t>
            </a:r>
            <a:b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</a:b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91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PROVOZ STROJE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Rozumí se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příprava, nastavování, zapínání a vypínání strojů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řísun a odsun obrobků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k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ontrola a odstraňování vad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9218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OBSLUHA STROJE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4100" dirty="0" smtClean="0">
                <a:solidFill>
                  <a:schemeClr val="accent3">
                    <a:lumMod val="50000"/>
                  </a:schemeClr>
                </a:solidFill>
              </a:rPr>
              <a:t>provozem a údržbou strojů s mechanickým</a:t>
            </a:r>
            <a:br>
              <a:rPr lang="cs-CZ" sz="4100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4100" dirty="0" smtClean="0">
                <a:solidFill>
                  <a:schemeClr val="accent3">
                    <a:lumMod val="50000"/>
                  </a:schemeClr>
                </a:solidFill>
              </a:rPr>
              <a:t>pohonem </a:t>
            </a:r>
            <a:r>
              <a:rPr lang="cs-CZ" sz="4100" dirty="0" smtClean="0">
                <a:solidFill>
                  <a:srgbClr val="FF0000"/>
                </a:solidFill>
              </a:rPr>
              <a:t>nesmějí</a:t>
            </a:r>
            <a:r>
              <a:rPr lang="cs-CZ" sz="4100" dirty="0" smtClean="0">
                <a:solidFill>
                  <a:schemeClr val="accent3">
                    <a:lumMod val="50000"/>
                  </a:schemeClr>
                </a:solidFill>
              </a:rPr>
              <a:t> být pověřeni mladiství</a:t>
            </a:r>
          </a:p>
          <a:p>
            <a:pPr marL="0" indent="0">
              <a:buNone/>
            </a:pPr>
            <a:endParaRPr lang="cs-CZ" sz="4100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4100" dirty="0" smtClean="0">
                <a:solidFill>
                  <a:schemeClr val="accent3">
                    <a:lumMod val="50000"/>
                  </a:schemeClr>
                </a:solidFill>
              </a:rPr>
              <a:t>učni starší 15-ti let mohou stroje obsluhovat</a:t>
            </a:r>
            <a:br>
              <a:rPr lang="cs-CZ" sz="4100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4100" dirty="0" smtClean="0">
                <a:solidFill>
                  <a:schemeClr val="accent3">
                    <a:lumMod val="50000"/>
                  </a:schemeClr>
                </a:solidFill>
              </a:rPr>
              <a:t>jen pokud je to nutné k dosažení jejich vzdělání</a:t>
            </a:r>
            <a:br>
              <a:rPr lang="cs-CZ" sz="4100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4100" dirty="0" smtClean="0">
                <a:solidFill>
                  <a:schemeClr val="accent3">
                    <a:lumMod val="50000"/>
                  </a:schemeClr>
                </a:solidFill>
              </a:rPr>
              <a:t>a pod dohledem mistra odborného výcviku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</a:b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   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936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OBSLUHA STROJE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Při práci na strojích je nutné:</a:t>
            </a:r>
          </a:p>
          <a:p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n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osit přiléhavé oblečení</a:t>
            </a:r>
          </a:p>
          <a:p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n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esmí se nosit prstýnky, náramky a hodinky</a:t>
            </a:r>
          </a:p>
          <a:p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d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louhé vlasy musí být sepnuty a zakrytý vhodnou pokrývkou hlavy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66258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OBSLUHA STROJE</a:t>
            </a:r>
            <a:endParaRPr lang="cs-CZ" sz="3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Před práci na strojích je nutné: </a:t>
            </a:r>
          </a:p>
          <a:p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z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kontrolovat bezpečnost strojů a nástrojů</a:t>
            </a:r>
          </a:p>
          <a:p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z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ávady hned hlásit</a:t>
            </a:r>
          </a:p>
          <a:p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d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bát na to, aby nebyl nikdo ohrožen</a:t>
            </a:r>
          </a:p>
          <a:p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troje které nejsou připraveny k provozu odpojit od sítě</a:t>
            </a:r>
          </a:p>
          <a:p>
            <a:pPr marL="0" indent="0">
              <a:buNone/>
            </a:pP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45494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OBSLUHA STROJE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Při práci na strojích se musí:</a:t>
            </a: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dstraňovat volné třísky a úlomky vhodným pomocným prostředkem </a:t>
            </a:r>
            <a:r>
              <a:rPr lang="cs-CZ" dirty="0" smtClean="0">
                <a:solidFill>
                  <a:srgbClr val="FF0000"/>
                </a:solidFill>
              </a:rPr>
              <a:t>jen při vypnutém stroji</a:t>
            </a:r>
          </a:p>
          <a:p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řed opuštěním stroj vypnout a uvést do klidu</a:t>
            </a:r>
          </a:p>
          <a:p>
            <a:pPr marL="0" indent="0">
              <a:buNone/>
            </a:pP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6218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accent2">
                    <a:lumMod val="50000"/>
                  </a:schemeClr>
                </a:solidFill>
              </a:rPr>
              <a:t>BEZPEČNOST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A OCHRANA ZDRAVÍ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Je zakázáno požívání alkoholu a jiných omamných látek.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Zaměstnanci se nesmějí jejich požitím dostat do stavu, ve kterém by ohrožovali sebe nebo ostatní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3573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BEZPEČNOST A OCHRANA ZDRAVÍ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Při práci je nutné: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Používat předepsané ochranné prostředky a pomůcky  - ochranné brýle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                    - chrániče sluchu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                    - ochrannou zástěru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52248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200" b="1" smtClean="0"/>
              <a:t>BOZP</a:t>
            </a:r>
            <a:r>
              <a:rPr lang="en-US" sz="3200" b="1" dirty="0" smtClean="0"/>
              <a:t/>
            </a:r>
            <a:br>
              <a:rPr lang="en-US" sz="3200" b="1" dirty="0" smtClean="0"/>
            </a:br>
            <a:r>
              <a:rPr lang="en-US" sz="2800" dirty="0" smtClean="0"/>
              <a:t>/</a:t>
            </a:r>
            <a:r>
              <a:rPr lang="cs-CZ" sz="2800" dirty="0" smtClean="0"/>
              <a:t>Diskutujte o tom co je správné a nesprávné</a:t>
            </a:r>
            <a:r>
              <a:rPr lang="en-US" sz="2800" dirty="0" smtClean="0"/>
              <a:t>./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Správné</a:t>
            </a:r>
            <a:r>
              <a:rPr lang="en-US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ln w="38100">
            <a:solidFill>
              <a:srgbClr val="92D050"/>
            </a:solidFill>
          </a:ln>
        </p:spPr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/>
              <a:t>n</a:t>
            </a:r>
            <a:r>
              <a:rPr lang="cs-CZ" dirty="0" smtClean="0"/>
              <a:t>osit ochranné brýle a jiné ochranné prostředky</a:t>
            </a:r>
          </a:p>
          <a:p>
            <a:pPr>
              <a:lnSpc>
                <a:spcPct val="150000"/>
              </a:lnSpc>
            </a:pPr>
            <a:r>
              <a:rPr lang="cs-CZ" dirty="0"/>
              <a:t>s</a:t>
            </a:r>
            <a:r>
              <a:rPr lang="cs-CZ" dirty="0" smtClean="0"/>
              <a:t>oustředit se na práci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cs-CZ" dirty="0"/>
              <a:t>o</a:t>
            </a:r>
            <a:r>
              <a:rPr lang="cs-CZ" dirty="0" smtClean="0"/>
              <a:t>dejít z pracoviště až po vypnutí stroje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cs-CZ" dirty="0"/>
              <a:t>o</a:t>
            </a:r>
            <a:r>
              <a:rPr lang="cs-CZ" dirty="0" smtClean="0"/>
              <a:t>bsluhovat stroje osobami staršími  15-ti let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cs-CZ" dirty="0"/>
              <a:t>m</a:t>
            </a:r>
            <a:r>
              <a:rPr lang="cs-CZ" dirty="0" smtClean="0"/>
              <a:t>ít upnutý oděv a vlasy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cs-CZ" dirty="0"/>
              <a:t>z</a:t>
            </a:r>
            <a:r>
              <a:rPr lang="cs-CZ" dirty="0" smtClean="0"/>
              <a:t>kontrolovat před použitím stroje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cs-CZ" dirty="0"/>
              <a:t>h</a:t>
            </a:r>
            <a:r>
              <a:rPr lang="cs-CZ" dirty="0" smtClean="0"/>
              <a:t>lásit ihned závady</a:t>
            </a:r>
            <a:endParaRPr lang="en-US" dirty="0" smtClean="0"/>
          </a:p>
          <a:p>
            <a:pPr marL="0" indent="0">
              <a:lnSpc>
                <a:spcPct val="150000"/>
              </a:lnSpc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Nesprávné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normAutofit fontScale="62500" lnSpcReduction="20000"/>
          </a:bodyPr>
          <a:lstStyle/>
          <a:p>
            <a:pPr>
              <a:lnSpc>
                <a:spcPct val="150000"/>
              </a:lnSpc>
            </a:pPr>
            <a:r>
              <a:rPr lang="cs-CZ" dirty="0"/>
              <a:t>n</a:t>
            </a:r>
            <a:r>
              <a:rPr lang="cs-CZ" dirty="0" smtClean="0"/>
              <a:t>enosit chrániče sluchu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pracovat na strojích od 15-ti bez dohledu odborníka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cs-CZ" dirty="0"/>
              <a:t>n</a:t>
            </a:r>
            <a:r>
              <a:rPr lang="cs-CZ" dirty="0" smtClean="0"/>
              <a:t>enosit pracovní obuv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cs-CZ" dirty="0"/>
              <a:t>o</a:t>
            </a:r>
            <a:r>
              <a:rPr lang="cs-CZ" dirty="0" smtClean="0"/>
              <a:t>dejít z pracoviště před uvedením stroje do klidu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jíst a pít na pracovišti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cs-CZ" dirty="0"/>
              <a:t>b</a:t>
            </a:r>
            <a:r>
              <a:rPr lang="cs-CZ" dirty="0" smtClean="0"/>
              <a:t>ýt na pracovišti pod vlivem alkoholu nebo jiných omamných látek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cs-CZ" dirty="0"/>
              <a:t>m</a:t>
            </a:r>
            <a:r>
              <a:rPr lang="cs-CZ" smtClean="0"/>
              <a:t>luvit  </a:t>
            </a:r>
            <a:r>
              <a:rPr lang="cs-CZ" dirty="0" smtClean="0"/>
              <a:t>a rušit osobu, která vede ručně obrobek po nástroji</a:t>
            </a:r>
            <a:endParaRPr lang="en-US" dirty="0" smtClean="0"/>
          </a:p>
          <a:p>
            <a:endParaRPr lang="en-US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5989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190</TotalTime>
  <Words>271</Words>
  <Application>Microsoft Office PowerPoint</Application>
  <PresentationFormat>Předvádění na obrazovce (4:3)</PresentationFormat>
  <Paragraphs>56</Paragraphs>
  <Slides>10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Microsoft Word Document</vt:lpstr>
      <vt:lpstr>Prezentace aplikace PowerPoint</vt:lpstr>
      <vt:lpstr>BOZP </vt:lpstr>
      <vt:lpstr>PROVOZ STROJE</vt:lpstr>
      <vt:lpstr>OBSLUHA STROJE</vt:lpstr>
      <vt:lpstr>OBSLUHA STROJE</vt:lpstr>
      <vt:lpstr>OBSLUHA STROJE</vt:lpstr>
      <vt:lpstr>OBSLUHA STROJE</vt:lpstr>
      <vt:lpstr>BEZPEČNOST A OCHRANA ZDRAVÍ</vt:lpstr>
      <vt:lpstr>BEZPEČNOST A OCHRANA ZDRAVÍ</vt:lpstr>
      <vt:lpstr>BOZP /Diskutujte o tom co je správné a nesprávné./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Eva Vašíková</dc:creator>
  <cp:lastModifiedBy>Eva Vašíková</cp:lastModifiedBy>
  <cp:revision>39</cp:revision>
  <dcterms:created xsi:type="dcterms:W3CDTF">2013-01-15T15:47:59Z</dcterms:created>
  <dcterms:modified xsi:type="dcterms:W3CDTF">2013-06-27T12:41:37Z</dcterms:modified>
</cp:coreProperties>
</file>