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6061821"/>
              </p:ext>
            </p:extLst>
          </p:nvPr>
        </p:nvGraphicFramePr>
        <p:xfrm>
          <a:off x="2195737" y="728391"/>
          <a:ext cx="4896544" cy="5568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6709921" progId="Word.Document.12">
                  <p:embed/>
                </p:oleObj>
              </mc:Choice>
              <mc:Fallback>
                <p:oleObj name="Dokument" r:id="rId3" imgW="5901230" imgH="67099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95737" y="728391"/>
                        <a:ext cx="4896544" cy="55683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25917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BOZP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  Pravidla pro práci s ručními elektrickými dřevoobráběcími stroji 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6063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Ruční elektrická pila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Dílec musí být dobře uložen na podložce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Přívodní kabel se nesmí dostat do roviny řezu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Pilu vést podle možností oběma rukama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Při chodu naprázdno musí být pilový kotouč zakrytý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Při řezání materiálu nad 18 mm používat rozevírací klín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Při uvolnění ruky z rukojeti musí spínač samočinně vypnout a pracovník musí počkat na doběh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 skončení práce vytáhnout přívodní kabel ze zásuvky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7796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Ruční přímočaré pily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Dílec musí být stabilně uložen na podložce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Přívodní kabel se nesmí dostat do roviny řezu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Pilu nejdříve umístit do pracovní polohy a pak uvést do chodu, vyvarovat se uchopení dílce v rovině řezu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Místo pro nasazení pily vyvrtat vrtačkou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 uvolnění ruky z rukojeti musí pila samočinně vypnout</a:t>
            </a:r>
          </a:p>
          <a:p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 skončení práce vytáhnout přívodní kabel ze zásuvky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120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Ruční elektrické hoblíky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Dílec musí být stabilně a pevně upnut na podložce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Přívodní kabel se nesmí dostat do roviny řezu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Seřídit nastavení stolu podle tloušťky třísky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Používat do hřídele pouze stejné nože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Hoblík nejdříve nasadit na dílec a pak spustit chod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 skončení operace hoblík vypnout a počkat na doběh hřídele, teprve pak odložit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 skončení práce a při výměně nožů vytáhnout přívodní kabel ze zásuvky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550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Ruční horní svislá frézka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Dílec musí být stabilně uložen, menší dílce i upnuty na podložku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Přívodní kabel musí být mimo roviny opracování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Frézku vést vždy oběma rukama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Stroj zapínat a vypínat pouze v pracovní poloze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Šablony zajistit proti posunutí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 skončení práce a při výměně nástroje vytáhnout  přívodní kabel ze zásuvky 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547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Ruční elektrická vrtačka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Menší dílce upnout tak, aby se zamezilo jejich otočení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Při vrtání větších otvorů používat přídavnou rukojeť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Používat ochranné brýle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Oděv a vlasy upnout a zabezpečit proti zachycení</a:t>
            </a:r>
          </a:p>
          <a:p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5831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Ruční pásová bruska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Brusku používat jen při plně napnutém pásu a maximálních otáčkách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Používat jen pás, který nepřesahuje okraj brusného pásu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Při broušení používat odsávání prachu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Brusku vést oběma rukama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Při broušení dílců s povrchovou úpravou používat respirátor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0194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121</TotalTime>
  <Words>323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Administrativní</vt:lpstr>
      <vt:lpstr>Microsoft Word Document</vt:lpstr>
      <vt:lpstr>Prezentace aplikace PowerPoint</vt:lpstr>
      <vt:lpstr>BOZP</vt:lpstr>
      <vt:lpstr>Ruční elektrická pila</vt:lpstr>
      <vt:lpstr>Ruční přímočaré pily</vt:lpstr>
      <vt:lpstr>Ruční elektrické hoblíky</vt:lpstr>
      <vt:lpstr>Ruční horní svislá frézka</vt:lpstr>
      <vt:lpstr>Ruční elektrická vrtačka</vt:lpstr>
      <vt:lpstr>Ruční pásová bruska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BOZP</dc:title>
  <dc:creator>Eva Vašíková</dc:creator>
  <cp:lastModifiedBy>Eva Vašíková</cp:lastModifiedBy>
  <cp:revision>14</cp:revision>
  <dcterms:created xsi:type="dcterms:W3CDTF">2013-04-04T10:51:54Z</dcterms:created>
  <dcterms:modified xsi:type="dcterms:W3CDTF">2013-06-27T12:44:08Z</dcterms:modified>
</cp:coreProperties>
</file>