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18" autoAdjust="0"/>
    <p:restoredTop sz="94660"/>
  </p:normalViewPr>
  <p:slideViewPr>
    <p:cSldViewPr>
      <p:cViewPr varScale="1">
        <p:scale>
          <a:sx n="111" d="100"/>
          <a:sy n="111" d="100"/>
        </p:scale>
        <p:origin x="-16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806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5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451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446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917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262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840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785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015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737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08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58C71-E667-4D31-8730-33BD525BDA6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F35AF-C433-4428-BE21-27CCB38D6C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903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92254528"/>
              </p:ext>
            </p:extLst>
          </p:nvPr>
        </p:nvGraphicFramePr>
        <p:xfrm>
          <a:off x="2267744" y="705594"/>
          <a:ext cx="4464496" cy="52765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6973450" progId="Word.Document.12">
                  <p:embed/>
                </p:oleObj>
              </mc:Choice>
              <mc:Fallback>
                <p:oleObj name="Dokument" r:id="rId3" imgW="5901230" imgH="697345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67744" y="705594"/>
                        <a:ext cx="4464496" cy="52765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95266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mtClean="0"/>
              <a:t>KVÍZ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885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Co je to broušení?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5240" y="1598066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en-US" dirty="0" smtClean="0"/>
          </a:p>
        </p:txBody>
      </p:sp>
      <p:sp>
        <p:nvSpPr>
          <p:cNvPr id="4" name="Veselý obličej 3"/>
          <p:cNvSpPr/>
          <p:nvPr/>
        </p:nvSpPr>
        <p:spPr>
          <a:xfrm>
            <a:off x="4335646" y="4288548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647" y="220486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222" y="3284984"/>
            <a:ext cx="64611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5306" y="2051846"/>
            <a:ext cx="3096344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echanická beztřísková operace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5634" y="3284984"/>
            <a:ext cx="306601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echanická operace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25635" y="4482212"/>
            <a:ext cx="3066015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echanická třísková operace</a:t>
            </a:r>
            <a:endParaRPr lang="cs-CZ" dirty="0"/>
          </a:p>
          <a:p>
            <a:endParaRPr lang="cs-CZ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38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Z čeho se skládá brusný pás?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354" y="2091527"/>
            <a:ext cx="64611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355" y="4127431"/>
            <a:ext cx="64611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202386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-2268760" y="90872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2152974"/>
            <a:ext cx="216024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podklad, pojivo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81766" y="4127431"/>
            <a:ext cx="216024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rno, pojivo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28370" y="3140968"/>
            <a:ext cx="216024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odklad, pojivo, zrno </a:t>
            </a:r>
            <a:endParaRPr lang="cs-CZ" dirty="0"/>
          </a:p>
        </p:txBody>
      </p:sp>
      <p:sp>
        <p:nvSpPr>
          <p:cNvPr id="21" name="Veselý obličej 20"/>
          <p:cNvSpPr/>
          <p:nvPr/>
        </p:nvSpPr>
        <p:spPr>
          <a:xfrm>
            <a:off x="4227354" y="3140968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>
            <a:hlinkClick r:id="rId4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253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Co označuje číslo brusného papíru?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309634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š</a:t>
            </a:r>
            <a:r>
              <a:rPr lang="cs-CZ" dirty="0" smtClean="0"/>
              <a:t>ířku brusného papíru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84070" y="3284984"/>
            <a:ext cx="3111865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očet zrn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1" y="4492434"/>
            <a:ext cx="3096343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očet zrn na 1 cm2 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66" y="220486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475" y="328498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368858" y="4425217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5574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Co je to vrtání 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8143" y="2132638"/>
            <a:ext cx="2417711" cy="92333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hotovování válcových otvorů kruhového průřezu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8868" y="3307053"/>
            <a:ext cx="2426985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hotovování podélných otvorů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8868" y="4412882"/>
            <a:ext cx="2426987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hotovování otvorů různého tvaru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66" y="3182201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66" y="4288030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389166" y="2114139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9690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K čemu slouží širokopásové brusky?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952328" cy="92333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 plošnému broušení dřeva  a materiálů na bázi dřeva brusným pásem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70960"/>
            <a:ext cx="2952328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 broušení zakřivených a drobných dílců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509120"/>
            <a:ext cx="2952328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 broušení materiálů na bázi dřeva </a:t>
            </a:r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259" y="314610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427" y="438426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eselý obličej 9"/>
          <p:cNvSpPr/>
          <p:nvPr/>
        </p:nvSpPr>
        <p:spPr>
          <a:xfrm>
            <a:off x="4368858" y="2152974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246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K jakým nástrojům se řadí vrtáky?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1" y="2152974"/>
            <a:ext cx="2808311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 nástrojům s upnutými noži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17428" y="3380170"/>
            <a:ext cx="2790475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k celistvým nástrojům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104" y="4509120"/>
            <a:ext cx="2809800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k celistvým nástrojům se stopkou</a:t>
            </a:r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917" y="325531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Veselý obličej 11"/>
          <p:cNvSpPr/>
          <p:nvPr/>
        </p:nvSpPr>
        <p:spPr>
          <a:xfrm>
            <a:off x="4389609" y="4374686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8201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Kolik otáček má </a:t>
            </a:r>
            <a:r>
              <a:rPr lang="cs-CZ" sz="2800" dirty="0" err="1" smtClean="0"/>
              <a:t>vícevřetenová</a:t>
            </a:r>
            <a:r>
              <a:rPr lang="cs-CZ" sz="2800" dirty="0" smtClean="0"/>
              <a:t> vrtačka?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endParaRPr lang="en-US" dirty="0"/>
          </a:p>
          <a:p>
            <a:endParaRPr lang="en-US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1 000 – 2 000  za min.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15941" y="3284984"/>
            <a:ext cx="2160240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2 500 – 2 800   za min.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482698"/>
            <a:ext cx="216024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9 -12 tisíc za min.</a:t>
            </a:r>
            <a:endParaRPr lang="cs-CZ" dirty="0"/>
          </a:p>
        </p:txBody>
      </p:sp>
      <p:sp>
        <p:nvSpPr>
          <p:cNvPr id="7" name="Veselý obličej 6"/>
          <p:cNvSpPr/>
          <p:nvPr/>
        </p:nvSpPr>
        <p:spPr>
          <a:xfrm>
            <a:off x="4368857" y="3231023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8857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474" y="4470300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9711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Jaká je maximální šířka brusného pásu </a:t>
            </a:r>
            <a:r>
              <a:rPr lang="cs-CZ" sz="2800" dirty="0" err="1" smtClean="0"/>
              <a:t>úzkopásové</a:t>
            </a:r>
            <a:r>
              <a:rPr lang="cs-CZ" sz="2800" dirty="0" smtClean="0"/>
              <a:t> brusky?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100 mm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356992"/>
            <a:ext cx="216024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500 mm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509120"/>
            <a:ext cx="216024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300 mm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033" y="3356992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507033" y="4441903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550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K čemu slouží dlabací hřeben?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9462" y="1540431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324036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 dlabání dlabů pro zámky dveří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5456" y="3212976"/>
            <a:ext cx="321449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 dlabání úzkých čepů a rozporů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3096"/>
            <a:ext cx="324036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 dlabání okenních závěsů 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227" y="4199360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481610" y="3145759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2592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Co je to egalizace materiálů?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35640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309634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rovnání plochy a boků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12976"/>
            <a:ext cx="309634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ražení hrany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338682"/>
            <a:ext cx="309634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smtClean="0"/>
              <a:t>jednocení tloušťky materiálu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088" y="3154653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430226" y="4271465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" action="ppaction://hlinkshowjump?jump=endshow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endshow"/>
              </a:rPr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73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646</TotalTime>
  <Words>207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Microsoft Word Document</vt:lpstr>
      <vt:lpstr>Prezentace aplikace PowerPoint</vt:lpstr>
      <vt:lpstr>KVÍZ</vt:lpstr>
      <vt:lpstr>Co je to broušení?</vt:lpstr>
      <vt:lpstr>Z čeho se skládá brusný pás?</vt:lpstr>
      <vt:lpstr>Co označuje číslo brusného papíru?</vt:lpstr>
      <vt:lpstr>Co je to vrtání ?</vt:lpstr>
      <vt:lpstr>K čemu slouží širokopásové brusky?</vt:lpstr>
      <vt:lpstr>K jakým nástrojům se řadí vrtáky?</vt:lpstr>
      <vt:lpstr>Kolik otáček má vícevřetenová vrtačka?</vt:lpstr>
      <vt:lpstr>Jaká je maximální šířka brusného pásu úzkopásové brusky?</vt:lpstr>
      <vt:lpstr>K čemu slouží dlabací hřeben?</vt:lpstr>
      <vt:lpstr>Co je to egalizace materiálů?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identification</dc:title>
  <dc:creator>Hana Urbanová</dc:creator>
  <cp:lastModifiedBy>Eva Vašíková</cp:lastModifiedBy>
  <cp:revision>82</cp:revision>
  <dcterms:created xsi:type="dcterms:W3CDTF">2013-01-09T18:15:34Z</dcterms:created>
  <dcterms:modified xsi:type="dcterms:W3CDTF">2013-06-27T12:45:52Z</dcterms:modified>
</cp:coreProperties>
</file>