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60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3B4BC-D2EB-4B22-94B1-B4B1379C124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04B87-F005-401E-B61E-8D78EBE19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2135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3B4BC-D2EB-4B22-94B1-B4B1379C124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04B87-F005-401E-B61E-8D78EBE19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8872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3B4BC-D2EB-4B22-94B1-B4B1379C124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04B87-F005-401E-B61E-8D78EBE19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305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3B4BC-D2EB-4B22-94B1-B4B1379C124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04B87-F005-401E-B61E-8D78EBE19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893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3B4BC-D2EB-4B22-94B1-B4B1379C124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04B87-F005-401E-B61E-8D78EBE19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4331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3B4BC-D2EB-4B22-94B1-B4B1379C124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04B87-F005-401E-B61E-8D78EBE19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29391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3B4BC-D2EB-4B22-94B1-B4B1379C124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04B87-F005-401E-B61E-8D78EBE19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239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3B4BC-D2EB-4B22-94B1-B4B1379C124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04B87-F005-401E-B61E-8D78EBE19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2883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3B4BC-D2EB-4B22-94B1-B4B1379C124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04B87-F005-401E-B61E-8D78EBE19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154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3B4BC-D2EB-4B22-94B1-B4B1379C124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04B87-F005-401E-B61E-8D78EBE19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6783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3B4BC-D2EB-4B22-94B1-B4B1379C124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04B87-F005-401E-B61E-8D78EBE19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344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73B4BC-D2EB-4B22-94B1-B4B1379C124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604B87-F005-401E-B61E-8D78EBE19A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0438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29635173"/>
              </p:ext>
            </p:extLst>
          </p:nvPr>
        </p:nvGraphicFramePr>
        <p:xfrm>
          <a:off x="2195737" y="691323"/>
          <a:ext cx="4824536" cy="55617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6803164" progId="Word.Document.12">
                  <p:embed/>
                </p:oleObj>
              </mc:Choice>
              <mc:Fallback>
                <p:oleObj name="Dokument" r:id="rId3" imgW="5901230" imgH="680316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95737" y="691323"/>
                        <a:ext cx="4824536" cy="556178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30495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smtClean="0"/>
              <a:t>TEST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8647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Spoj správný stroj a technologii</a:t>
            </a:r>
            <a:r>
              <a:rPr lang="en-US" sz="3600" b="1" dirty="0" smtClean="0"/>
              <a:t> </a:t>
            </a:r>
            <a:br>
              <a:rPr lang="en-US" sz="3600" b="1" dirty="0" smtClean="0"/>
            </a:br>
            <a:r>
              <a:rPr lang="en-US" sz="3600" dirty="0" smtClean="0"/>
              <a:t> </a:t>
            </a:r>
            <a:endParaRPr lang="cs-CZ" sz="36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0638314"/>
              </p:ext>
            </p:extLst>
          </p:nvPr>
        </p:nvGraphicFramePr>
        <p:xfrm>
          <a:off x="457200" y="1600200"/>
          <a:ext cx="8507288" cy="47091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53644"/>
                <a:gridCol w="4253644"/>
              </a:tblGrid>
              <a:tr h="672731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spodní</a:t>
                      </a:r>
                      <a:r>
                        <a:rPr lang="cs-CZ" sz="3200" b="0" baseline="0" dirty="0" smtClean="0">
                          <a:solidFill>
                            <a:schemeClr val="tx1"/>
                          </a:solidFill>
                        </a:rPr>
                        <a:t> svislá frézka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nekonečný</a:t>
                      </a:r>
                      <a:r>
                        <a:rPr lang="cs-CZ" sz="3200" b="0" baseline="0" dirty="0" smtClean="0">
                          <a:solidFill>
                            <a:schemeClr val="tx1"/>
                          </a:solidFill>
                        </a:rPr>
                        <a:t> vlys</a:t>
                      </a:r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, ……..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672731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srovnávací</a:t>
                      </a:r>
                      <a:r>
                        <a:rPr lang="cs-CZ" sz="3200" b="0" baseline="0" dirty="0" smtClean="0">
                          <a:solidFill>
                            <a:schemeClr val="tx1"/>
                          </a:solidFill>
                        </a:rPr>
                        <a:t> frézka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různé </a:t>
                      </a:r>
                      <a:r>
                        <a:rPr lang="cs-CZ" sz="3200" b="0" baseline="0" dirty="0" smtClean="0">
                          <a:solidFill>
                            <a:schemeClr val="tx1"/>
                          </a:solidFill>
                        </a:rPr>
                        <a:t>profily</a:t>
                      </a:r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, ……..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672731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protahovací</a:t>
                      </a:r>
                      <a:r>
                        <a:rPr lang="cs-CZ" sz="3200" b="0" baseline="0" dirty="0" smtClean="0">
                          <a:solidFill>
                            <a:schemeClr val="tx1"/>
                          </a:solidFill>
                        </a:rPr>
                        <a:t> frézka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různé</a:t>
                      </a:r>
                      <a:r>
                        <a:rPr lang="cs-CZ" sz="3200" b="0" baseline="0" dirty="0" smtClean="0">
                          <a:solidFill>
                            <a:schemeClr val="tx1"/>
                          </a:solidFill>
                        </a:rPr>
                        <a:t> tvary</a:t>
                      </a:r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, ……..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672731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čtyřstranná</a:t>
                      </a:r>
                      <a:r>
                        <a:rPr lang="cs-CZ" sz="3200" b="0" baseline="0" dirty="0" smtClean="0">
                          <a:solidFill>
                            <a:schemeClr val="tx1"/>
                          </a:solidFill>
                        </a:rPr>
                        <a:t> frézka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plocha</a:t>
                      </a:r>
                      <a:r>
                        <a:rPr lang="cs-CZ" sz="3200" b="0" baseline="0" dirty="0" smtClean="0">
                          <a:solidFill>
                            <a:schemeClr val="tx1"/>
                          </a:solidFill>
                        </a:rPr>
                        <a:t> s bokem</a:t>
                      </a:r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, ……..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672731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svislá</a:t>
                      </a:r>
                      <a:r>
                        <a:rPr lang="cs-CZ" sz="3200" b="0" baseline="0" dirty="0" smtClean="0">
                          <a:solidFill>
                            <a:schemeClr val="tx1"/>
                          </a:solidFill>
                        </a:rPr>
                        <a:t> horní frézka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tloušťka</a:t>
                      </a:r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,</a:t>
                      </a:r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povrch</a:t>
                      </a:r>
                      <a:r>
                        <a:rPr lang="en-US" sz="3200" b="0" baseline="0" dirty="0" smtClean="0">
                          <a:solidFill>
                            <a:schemeClr val="tx1"/>
                          </a:solidFill>
                        </a:rPr>
                        <a:t> ……..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672731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kopírovací</a:t>
                      </a:r>
                      <a:r>
                        <a:rPr lang="cs-CZ" sz="3200" b="0" baseline="0" dirty="0" smtClean="0">
                          <a:solidFill>
                            <a:schemeClr val="tx1"/>
                          </a:solidFill>
                        </a:rPr>
                        <a:t> frézka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3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drážky, polodrážky,</a:t>
                      </a:r>
                      <a:r>
                        <a:rPr kumimoji="0" lang="en-US" sz="3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……..</a:t>
                      </a:r>
                      <a:endParaRPr kumimoji="0" lang="cs-CZ" sz="3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</a:tr>
              <a:tr h="672731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ruční frézka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err="1" smtClean="0">
                          <a:solidFill>
                            <a:schemeClr val="tx1"/>
                          </a:solidFill>
                        </a:rPr>
                        <a:t>otvory</a:t>
                      </a:r>
                      <a:r>
                        <a:rPr lang="cs-CZ" sz="3200" b="0" smtClean="0">
                          <a:solidFill>
                            <a:schemeClr val="tx1"/>
                          </a:solidFill>
                        </a:rPr>
                        <a:t>, profily</a:t>
                      </a:r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, ……..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cxnSp>
        <p:nvCxnSpPr>
          <p:cNvPr id="14" name="Přímá spojnice se šipkou 13"/>
          <p:cNvCxnSpPr/>
          <p:nvPr/>
        </p:nvCxnSpPr>
        <p:spPr>
          <a:xfrm>
            <a:off x="1547664" y="1988840"/>
            <a:ext cx="3240360" cy="331236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331640" y="2564904"/>
            <a:ext cx="3456384" cy="1368152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195736" y="3248980"/>
            <a:ext cx="2592288" cy="1332148"/>
          </a:xfrm>
          <a:prstGeom prst="straightConnector1">
            <a:avLst/>
          </a:prstGeom>
          <a:ln w="254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1547664" y="1916832"/>
            <a:ext cx="3240360" cy="2016224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2915816" y="4581128"/>
            <a:ext cx="1872208" cy="136815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3275856" y="3248980"/>
            <a:ext cx="1512168" cy="2052228"/>
          </a:xfrm>
          <a:prstGeom prst="straightConnector1">
            <a:avLst/>
          </a:prstGeom>
          <a:ln w="254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1259632" y="2564904"/>
            <a:ext cx="3528392" cy="3384376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8075069" y="5949280"/>
            <a:ext cx="610368" cy="68237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956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Co nepatří do dané technologie?</a:t>
            </a:r>
            <a:r>
              <a:rPr lang="en-US" sz="3200" b="1" dirty="0" smtClean="0"/>
              <a:t/>
            </a:r>
            <a:br>
              <a:rPr lang="en-US" sz="3200" b="1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zub</a:t>
            </a:r>
            <a:r>
              <a:rPr lang="en-US" dirty="0" smtClean="0"/>
              <a:t>     </a:t>
            </a:r>
            <a:r>
              <a:rPr lang="cs-CZ" dirty="0" smtClean="0"/>
              <a:t>sousledný</a:t>
            </a:r>
            <a:r>
              <a:rPr lang="en-US" dirty="0" smtClean="0"/>
              <a:t>     </a:t>
            </a:r>
            <a:r>
              <a:rPr lang="cs-CZ" dirty="0" smtClean="0"/>
              <a:t>rozvod zubu</a:t>
            </a:r>
            <a:r>
              <a:rPr lang="en-US" dirty="0" smtClean="0"/>
              <a:t>     </a:t>
            </a:r>
            <a:r>
              <a:rPr lang="cs-CZ" dirty="0" smtClean="0"/>
              <a:t>pilový list</a:t>
            </a:r>
            <a:endParaRPr lang="en-US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plošný</a:t>
            </a:r>
            <a:r>
              <a:rPr lang="en-US" dirty="0" smtClean="0"/>
              <a:t>     </a:t>
            </a:r>
            <a:r>
              <a:rPr lang="cs-CZ" dirty="0" smtClean="0"/>
              <a:t>srovnávačka</a:t>
            </a:r>
            <a:r>
              <a:rPr lang="en-US" dirty="0" smtClean="0"/>
              <a:t>     </a:t>
            </a:r>
            <a:r>
              <a:rPr lang="cs-CZ" dirty="0" smtClean="0"/>
              <a:t>nožová hlava</a:t>
            </a:r>
            <a:r>
              <a:rPr lang="en-US" dirty="0" smtClean="0"/>
              <a:t>     </a:t>
            </a:r>
            <a:r>
              <a:rPr lang="cs-CZ" dirty="0" smtClean="0"/>
              <a:t>hřídel</a:t>
            </a:r>
            <a:endParaRPr lang="en-US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hřídel</a:t>
            </a:r>
            <a:r>
              <a:rPr lang="en-US" dirty="0" smtClean="0"/>
              <a:t>     </a:t>
            </a:r>
            <a:r>
              <a:rPr lang="cs-CZ" dirty="0" smtClean="0"/>
              <a:t>pás</a:t>
            </a:r>
            <a:r>
              <a:rPr lang="en-US" dirty="0" smtClean="0"/>
              <a:t>    </a:t>
            </a:r>
            <a:r>
              <a:rPr lang="cs-CZ" dirty="0" smtClean="0"/>
              <a:t>stůl</a:t>
            </a:r>
            <a:r>
              <a:rPr lang="en-US" dirty="0" smtClean="0"/>
              <a:t>     </a:t>
            </a:r>
            <a:r>
              <a:rPr lang="cs-CZ" dirty="0" smtClean="0"/>
              <a:t>pásovnice   zrno</a:t>
            </a:r>
            <a:endParaRPr lang="en-US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n</a:t>
            </a:r>
            <a:r>
              <a:rPr lang="cs-CZ" dirty="0" smtClean="0"/>
              <a:t>ožová hlava</a:t>
            </a:r>
            <a:r>
              <a:rPr lang="en-US" dirty="0" smtClean="0"/>
              <a:t>     </a:t>
            </a:r>
            <a:r>
              <a:rPr lang="cs-CZ" dirty="0" smtClean="0"/>
              <a:t>stopka</a:t>
            </a:r>
            <a:r>
              <a:rPr lang="en-US" dirty="0" smtClean="0"/>
              <a:t>     </a:t>
            </a:r>
            <a:r>
              <a:rPr lang="cs-CZ" dirty="0" smtClean="0"/>
              <a:t>spodní frézka</a:t>
            </a:r>
            <a:r>
              <a:rPr lang="en-US" dirty="0" smtClean="0"/>
              <a:t>    </a:t>
            </a:r>
            <a:r>
              <a:rPr lang="cs-CZ" dirty="0" err="1" smtClean="0"/>
              <a:t>kružec</a:t>
            </a:r>
            <a:endParaRPr lang="en-US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profily</a:t>
            </a:r>
            <a:r>
              <a:rPr lang="en-US" dirty="0" smtClean="0"/>
              <a:t>   </a:t>
            </a:r>
            <a:r>
              <a:rPr lang="cs-CZ" dirty="0" err="1" smtClean="0"/>
              <a:t>tloušťkovací</a:t>
            </a:r>
            <a:r>
              <a:rPr lang="en-US" dirty="0" smtClean="0"/>
              <a:t>    </a:t>
            </a:r>
            <a:r>
              <a:rPr lang="cs-CZ" dirty="0" smtClean="0"/>
              <a:t>nesousledný</a:t>
            </a:r>
            <a:r>
              <a:rPr lang="en-US" dirty="0" smtClean="0"/>
              <a:t> </a:t>
            </a:r>
            <a:r>
              <a:rPr lang="cs-CZ" dirty="0" smtClean="0"/>
              <a:t>  </a:t>
            </a:r>
            <a:r>
              <a:rPr lang="en-US" dirty="0" smtClean="0"/>
              <a:t> </a:t>
            </a:r>
            <a:r>
              <a:rPr lang="cs-CZ" dirty="0" smtClean="0"/>
              <a:t>frézka</a:t>
            </a:r>
            <a:endParaRPr lang="en-US" dirty="0" smtClean="0"/>
          </a:p>
          <a:p>
            <a:pPr marL="0" indent="0">
              <a:lnSpc>
                <a:spcPct val="150000"/>
              </a:lnSpc>
              <a:buNone/>
            </a:pPr>
            <a:endParaRPr lang="cs-CZ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1619672" y="2085078"/>
            <a:ext cx="1656184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572000" y="2924944"/>
            <a:ext cx="2232248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539552" y="3789040"/>
            <a:ext cx="1080120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2915816" y="4590256"/>
            <a:ext cx="1368152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39552" y="5445224"/>
            <a:ext cx="1080120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075069" y="5949280"/>
            <a:ext cx="610368" cy="68237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011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Spoj správné názvy strojů a nástrojů </a:t>
            </a:r>
            <a:r>
              <a:rPr lang="en-US" sz="3600" b="1" dirty="0" smtClean="0"/>
              <a:t>. </a:t>
            </a:r>
            <a:br>
              <a:rPr lang="en-US" sz="3600" b="1" dirty="0" smtClean="0"/>
            </a:br>
            <a:r>
              <a:rPr lang="en-US" sz="3600" dirty="0" smtClean="0"/>
              <a:t> </a:t>
            </a:r>
            <a:endParaRPr lang="cs-CZ" sz="36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2538406"/>
              </p:ext>
            </p:extLst>
          </p:nvPr>
        </p:nvGraphicFramePr>
        <p:xfrm>
          <a:off x="457200" y="1600200"/>
          <a:ext cx="8507288" cy="47091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53644"/>
                <a:gridCol w="4253644"/>
              </a:tblGrid>
              <a:tr h="672731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horní</a:t>
                      </a:r>
                      <a:r>
                        <a:rPr lang="cs-CZ" sz="3200" b="0" baseline="0" dirty="0" smtClean="0">
                          <a:solidFill>
                            <a:schemeClr val="tx1"/>
                          </a:solidFill>
                        </a:rPr>
                        <a:t> rozřezávací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frézka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672731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srovnávací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frézka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672731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nožová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fréza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672731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svislá</a:t>
                      </a:r>
                      <a:r>
                        <a:rPr lang="cs-CZ" sz="3200" b="0" baseline="0" dirty="0" smtClean="0">
                          <a:solidFill>
                            <a:schemeClr val="tx1"/>
                          </a:solidFill>
                        </a:rPr>
                        <a:t> horní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smtClean="0">
                          <a:solidFill>
                            <a:schemeClr val="tx1"/>
                          </a:solidFill>
                        </a:rPr>
                        <a:t>bruska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672731">
                <a:tc>
                  <a:txBody>
                    <a:bodyPr/>
                    <a:lstStyle/>
                    <a:p>
                      <a:r>
                        <a:rPr lang="cs-CZ" sz="3200" b="0" dirty="0" err="1" smtClean="0">
                          <a:solidFill>
                            <a:schemeClr val="tx1"/>
                          </a:solidFill>
                        </a:rPr>
                        <a:t>vícevřetenová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pila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672731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stopková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3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vrtačka</a:t>
                      </a:r>
                      <a:endParaRPr kumimoji="0" lang="cs-CZ" sz="3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</a:tr>
              <a:tr h="672731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válcová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hřídel, hlava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cxnSp>
        <p:nvCxnSpPr>
          <p:cNvPr id="4" name="Přímá spojnice se šipkou 3"/>
          <p:cNvCxnSpPr/>
          <p:nvPr/>
        </p:nvCxnSpPr>
        <p:spPr>
          <a:xfrm>
            <a:off x="1835696" y="1916832"/>
            <a:ext cx="2952328" cy="273630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907704" y="1916832"/>
            <a:ext cx="2880320" cy="720080"/>
          </a:xfrm>
          <a:prstGeom prst="straightConnector1">
            <a:avLst/>
          </a:prstGeom>
          <a:ln w="254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051720" y="3284984"/>
            <a:ext cx="2736304" cy="2736304"/>
          </a:xfrm>
          <a:prstGeom prst="straightConnector1">
            <a:avLst/>
          </a:prstGeom>
          <a:ln w="254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1907704" y="2564904"/>
            <a:ext cx="2880320" cy="1368152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2339752" y="4653136"/>
            <a:ext cx="2448272" cy="648072"/>
          </a:xfrm>
          <a:prstGeom prst="straightConnector1">
            <a:avLst/>
          </a:prstGeom>
          <a:ln w="254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2195736" y="3284984"/>
            <a:ext cx="2592288" cy="201622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2339752" y="3933056"/>
            <a:ext cx="2448272" cy="2088232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8075069" y="5949280"/>
            <a:ext cx="610368" cy="68237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9420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Najděte správné nástroje.</a:t>
            </a:r>
            <a:br>
              <a:rPr lang="cs-CZ" sz="3200" b="1" dirty="0" smtClean="0"/>
            </a:br>
            <a:r>
              <a:rPr lang="cs-CZ" sz="2800" dirty="0" smtClean="0"/>
              <a:t>/schéma upínání nástrojů/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60820"/>
            <a:ext cx="8352928" cy="4475926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Pilový kotouč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Nůž v nožové hřídeli</a:t>
            </a:r>
          </a:p>
          <a:p>
            <a:endParaRPr lang="cs-CZ" dirty="0" smtClean="0"/>
          </a:p>
          <a:p>
            <a:r>
              <a:rPr lang="cs-CZ" b="1" dirty="0" err="1"/>
              <a:t>K</a:t>
            </a:r>
            <a:r>
              <a:rPr lang="cs-CZ" b="1" dirty="0" err="1" smtClean="0"/>
              <a:t>ružec</a:t>
            </a:r>
            <a:r>
              <a:rPr lang="cs-CZ" b="1" dirty="0" smtClean="0"/>
              <a:t> </a:t>
            </a:r>
          </a:p>
          <a:p>
            <a:endParaRPr lang="cs-CZ" b="1" dirty="0"/>
          </a:p>
          <a:p>
            <a:r>
              <a:rPr lang="cs-CZ" b="1" dirty="0" smtClean="0"/>
              <a:t>Stopková fréza</a:t>
            </a:r>
            <a:endParaRPr lang="cs-CZ" b="1" dirty="0"/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3059832" y="1988840"/>
            <a:ext cx="1872208" cy="1139885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195736" y="1988840"/>
            <a:ext cx="3061518" cy="2274662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2195736" y="4329075"/>
            <a:ext cx="2880320" cy="1044141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2051720" y="3128725"/>
            <a:ext cx="3205534" cy="2368776"/>
          </a:xfrm>
          <a:prstGeom prst="straightConnector1">
            <a:avLst/>
          </a:prstGeom>
          <a:ln w="317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9777" y="3858766"/>
            <a:ext cx="1463624" cy="96850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9081" y="1628800"/>
            <a:ext cx="1298628" cy="9299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4796" y="4891105"/>
            <a:ext cx="847364" cy="96422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2418" y="2780928"/>
            <a:ext cx="1223807" cy="917855"/>
          </a:xfrm>
          <a:prstGeom prst="rect">
            <a:avLst/>
          </a:prstGeom>
        </p:spPr>
      </p:pic>
      <p:sp>
        <p:nvSpPr>
          <p:cNvPr id="7" name="Tlačítko akce: Začátek 6">
            <a:hlinkClick r:id="" action="ppaction://hlinkshowjump?jump=firstslide" highlightClick="1"/>
          </p:cNvPr>
          <p:cNvSpPr/>
          <p:nvPr/>
        </p:nvSpPr>
        <p:spPr>
          <a:xfrm>
            <a:off x="8028384" y="5855327"/>
            <a:ext cx="826392" cy="781798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835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</TotalTime>
  <Words>123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Microsoft Word Document</vt:lpstr>
      <vt:lpstr>Prezentace aplikace PowerPoint</vt:lpstr>
      <vt:lpstr>TEST</vt:lpstr>
      <vt:lpstr>Spoj správný stroj a technologii   </vt:lpstr>
      <vt:lpstr>Co nepatří do dané technologie? </vt:lpstr>
      <vt:lpstr>Spoj správné názvy strojů a nástrojů .   </vt:lpstr>
      <vt:lpstr>Najděte správné nástroje. /schéma upínání nástrojů/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Food</dc:title>
  <dc:creator>Hana Urbanová</dc:creator>
  <cp:lastModifiedBy>Eva Vašíková</cp:lastModifiedBy>
  <cp:revision>43</cp:revision>
  <dcterms:created xsi:type="dcterms:W3CDTF">2013-03-08T20:19:46Z</dcterms:created>
  <dcterms:modified xsi:type="dcterms:W3CDTF">2013-06-27T12:47:36Z</dcterms:modified>
</cp:coreProperties>
</file>