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0" r:id="rId3"/>
    <p:sldId id="263" r:id="rId4"/>
    <p:sldId id="264" r:id="rId5"/>
    <p:sldId id="26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E8E4CA-36CD-4FD4-8367-D0E6689821A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5B041F5-1AA2-49C6-8AF3-263AE8912612}">
      <dgm:prSet/>
      <dgm:spPr/>
      <dgm:t>
        <a:bodyPr/>
        <a:lstStyle/>
        <a:p>
          <a:pPr rtl="0"/>
          <a:r>
            <a:rPr lang="cs-CZ" dirty="0" smtClean="0"/>
            <a:t>Ruční pásová bruska</a:t>
          </a:r>
          <a:endParaRPr lang="cs-CZ" dirty="0"/>
        </a:p>
      </dgm:t>
    </dgm:pt>
    <dgm:pt modelId="{99CE4A63-D1ED-461E-B8C4-CE6424855B6E}" type="parTrans" cxnId="{19EEF8BE-C53A-4833-A727-685B3F69AF19}">
      <dgm:prSet/>
      <dgm:spPr/>
      <dgm:t>
        <a:bodyPr/>
        <a:lstStyle/>
        <a:p>
          <a:endParaRPr lang="cs-CZ"/>
        </a:p>
      </dgm:t>
    </dgm:pt>
    <dgm:pt modelId="{04CBFBD2-74E8-4964-B602-DEAE326F1A1C}" type="sibTrans" cxnId="{19EEF8BE-C53A-4833-A727-685B3F69AF19}">
      <dgm:prSet/>
      <dgm:spPr/>
      <dgm:t>
        <a:bodyPr/>
        <a:lstStyle/>
        <a:p>
          <a:endParaRPr lang="cs-CZ"/>
        </a:p>
      </dgm:t>
    </dgm:pt>
    <dgm:pt modelId="{465B9740-6550-4F16-8AB2-49FF09C3717E}" type="pres">
      <dgm:prSet presAssocID="{5EE8E4CA-36CD-4FD4-8367-D0E6689821A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BCA7FD8-3635-473B-9184-D20502FB8176}" type="pres">
      <dgm:prSet presAssocID="{25B041F5-1AA2-49C6-8AF3-263AE8912612}" presName="hierRoot1" presStyleCnt="0">
        <dgm:presLayoutVars>
          <dgm:hierBranch val="init"/>
        </dgm:presLayoutVars>
      </dgm:prSet>
      <dgm:spPr/>
    </dgm:pt>
    <dgm:pt modelId="{E31BD256-8ED6-4195-8EE7-CD73C8B58447}" type="pres">
      <dgm:prSet presAssocID="{25B041F5-1AA2-49C6-8AF3-263AE8912612}" presName="rootComposite1" presStyleCnt="0"/>
      <dgm:spPr/>
    </dgm:pt>
    <dgm:pt modelId="{516D8ACD-F2B0-4200-BBA4-08E6BF5A7D56}" type="pres">
      <dgm:prSet presAssocID="{25B041F5-1AA2-49C6-8AF3-263AE891261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83D231D-25E3-49AD-81DC-B79829005BF8}" type="pres">
      <dgm:prSet presAssocID="{25B041F5-1AA2-49C6-8AF3-263AE8912612}" presName="rootConnector1" presStyleLbl="node1" presStyleIdx="0" presStyleCnt="0"/>
      <dgm:spPr/>
      <dgm:t>
        <a:bodyPr/>
        <a:lstStyle/>
        <a:p>
          <a:endParaRPr lang="cs-CZ"/>
        </a:p>
      </dgm:t>
    </dgm:pt>
    <dgm:pt modelId="{422DCBBC-2B9F-4E57-B100-276A91A8839D}" type="pres">
      <dgm:prSet presAssocID="{25B041F5-1AA2-49C6-8AF3-263AE8912612}" presName="hierChild2" presStyleCnt="0"/>
      <dgm:spPr/>
    </dgm:pt>
    <dgm:pt modelId="{1F774977-B0FC-43F2-A3C6-C57AA88723B2}" type="pres">
      <dgm:prSet presAssocID="{25B041F5-1AA2-49C6-8AF3-263AE8912612}" presName="hierChild3" presStyleCnt="0"/>
      <dgm:spPr/>
    </dgm:pt>
  </dgm:ptLst>
  <dgm:cxnLst>
    <dgm:cxn modelId="{0E68733C-B77D-4AAF-823B-0B5C7FBFF8E0}" type="presOf" srcId="{25B041F5-1AA2-49C6-8AF3-263AE8912612}" destId="{483D231D-25E3-49AD-81DC-B79829005BF8}" srcOrd="1" destOrd="0" presId="urn:microsoft.com/office/officeart/2005/8/layout/orgChart1"/>
    <dgm:cxn modelId="{19EEF8BE-C53A-4833-A727-685B3F69AF19}" srcId="{5EE8E4CA-36CD-4FD4-8367-D0E6689821AB}" destId="{25B041F5-1AA2-49C6-8AF3-263AE8912612}" srcOrd="0" destOrd="0" parTransId="{99CE4A63-D1ED-461E-B8C4-CE6424855B6E}" sibTransId="{04CBFBD2-74E8-4964-B602-DEAE326F1A1C}"/>
    <dgm:cxn modelId="{1B289006-4FB7-4819-8E3A-7DBCE0D3ED7A}" type="presOf" srcId="{5EE8E4CA-36CD-4FD4-8367-D0E6689821AB}" destId="{465B9740-6550-4F16-8AB2-49FF09C3717E}" srcOrd="0" destOrd="0" presId="urn:microsoft.com/office/officeart/2005/8/layout/orgChart1"/>
    <dgm:cxn modelId="{C0D61F40-9561-42B0-9F3E-F8C48A731787}" type="presOf" srcId="{25B041F5-1AA2-49C6-8AF3-263AE8912612}" destId="{516D8ACD-F2B0-4200-BBA4-08E6BF5A7D56}" srcOrd="0" destOrd="0" presId="urn:microsoft.com/office/officeart/2005/8/layout/orgChart1"/>
    <dgm:cxn modelId="{EAA95C07-147F-447B-88EF-A7DEB85B954D}" type="presParOf" srcId="{465B9740-6550-4F16-8AB2-49FF09C3717E}" destId="{7BCA7FD8-3635-473B-9184-D20502FB8176}" srcOrd="0" destOrd="0" presId="urn:microsoft.com/office/officeart/2005/8/layout/orgChart1"/>
    <dgm:cxn modelId="{2B646837-44B9-4E8D-A365-D4ABFE8ED3B8}" type="presParOf" srcId="{7BCA7FD8-3635-473B-9184-D20502FB8176}" destId="{E31BD256-8ED6-4195-8EE7-CD73C8B58447}" srcOrd="0" destOrd="0" presId="urn:microsoft.com/office/officeart/2005/8/layout/orgChart1"/>
    <dgm:cxn modelId="{550BDAAE-5D99-447F-86A6-77149B882964}" type="presParOf" srcId="{E31BD256-8ED6-4195-8EE7-CD73C8B58447}" destId="{516D8ACD-F2B0-4200-BBA4-08E6BF5A7D56}" srcOrd="0" destOrd="0" presId="urn:microsoft.com/office/officeart/2005/8/layout/orgChart1"/>
    <dgm:cxn modelId="{4E9243B3-B939-4E63-9FE4-BEC90692DABB}" type="presParOf" srcId="{E31BD256-8ED6-4195-8EE7-CD73C8B58447}" destId="{483D231D-25E3-49AD-81DC-B79829005BF8}" srcOrd="1" destOrd="0" presId="urn:microsoft.com/office/officeart/2005/8/layout/orgChart1"/>
    <dgm:cxn modelId="{00D7EC1B-1C75-4C67-889F-B64E25188509}" type="presParOf" srcId="{7BCA7FD8-3635-473B-9184-D20502FB8176}" destId="{422DCBBC-2B9F-4E57-B100-276A91A8839D}" srcOrd="1" destOrd="0" presId="urn:microsoft.com/office/officeart/2005/8/layout/orgChart1"/>
    <dgm:cxn modelId="{7649591D-E727-48F7-959C-50C4F333A158}" type="presParOf" srcId="{7BCA7FD8-3635-473B-9184-D20502FB8176}" destId="{1F774977-B0FC-43F2-A3C6-C57AA88723B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6D8ACD-F2B0-4200-BBA4-08E6BF5A7D56}">
      <dsp:nvSpPr>
        <dsp:cNvPr id="0" name=""/>
        <dsp:cNvSpPr/>
      </dsp:nvSpPr>
      <dsp:spPr>
        <a:xfrm>
          <a:off x="1004" y="206083"/>
          <a:ext cx="8227590" cy="41137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Ruční pásová bruska</a:t>
          </a:r>
          <a:endParaRPr lang="cs-CZ" sz="6500" kern="1200" dirty="0"/>
        </a:p>
      </dsp:txBody>
      <dsp:txXfrm>
        <a:off x="1004" y="206083"/>
        <a:ext cx="8227590" cy="4113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7987231"/>
              </p:ext>
            </p:extLst>
          </p:nvPr>
        </p:nvGraphicFramePr>
        <p:xfrm>
          <a:off x="2555776" y="392213"/>
          <a:ext cx="3960439" cy="59674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92679" progId="Word.Document.12">
                  <p:embed/>
                </p:oleObj>
              </mc:Choice>
              <mc:Fallback>
                <p:oleObj name="Dokument" r:id="rId3" imgW="5901230" imgH="889267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55776" y="392213"/>
                        <a:ext cx="3960439" cy="59674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3068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815254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773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 čemu slouží ruční pásová bruska?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/>
              <a:t>k broušení ploch masivních materiálů</a:t>
            </a:r>
          </a:p>
          <a:p>
            <a:r>
              <a:rPr lang="cs-CZ" dirty="0" smtClean="0"/>
              <a:t> </a:t>
            </a:r>
            <a:r>
              <a:rPr lang="cs-CZ" dirty="0"/>
              <a:t>k broušení drážek</a:t>
            </a:r>
          </a:p>
          <a:p>
            <a:r>
              <a:rPr lang="cs-CZ"/>
              <a:t> </a:t>
            </a:r>
            <a:r>
              <a:rPr lang="cs-CZ" smtClean="0"/>
              <a:t> </a:t>
            </a:r>
            <a:r>
              <a:rPr lang="cs-CZ" dirty="0"/>
              <a:t>s přídavným rámem k broušení menších</a:t>
            </a:r>
            <a:br>
              <a:rPr lang="cs-CZ" dirty="0"/>
            </a:br>
            <a:r>
              <a:rPr lang="cs-CZ"/>
              <a:t>  </a:t>
            </a:r>
            <a:r>
              <a:rPr lang="cs-CZ" smtClean="0"/>
              <a:t>dílců </a:t>
            </a:r>
            <a:r>
              <a:rPr lang="cs-CZ" dirty="0"/>
              <a:t>a k broušení boků a hran</a:t>
            </a:r>
          </a:p>
          <a:p>
            <a:endParaRPr lang="cs-CZ" dirty="0"/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6300192" y="5229200"/>
            <a:ext cx="792088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759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jsou základní části stroje?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/>
              <a:t>Brusný pás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Vodící rukojeť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Spínač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Rukojeť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Stůl stroje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Regulace napnutí pásu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Kryt pásu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Regulace běhu pásu</a:t>
            </a:r>
          </a:p>
          <a:p>
            <a:pPr marL="514350" indent="-514350">
              <a:buFont typeface="+mj-lt"/>
              <a:buAutoNum type="arabicPeriod"/>
            </a:pPr>
            <a:r>
              <a:rPr lang="cs-CZ"/>
              <a:t>Odsávání  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6300192" y="5229200"/>
            <a:ext cx="792088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979" y="1772816"/>
            <a:ext cx="3894513" cy="2601884"/>
          </a:xfrm>
        </p:spPr>
      </p:pic>
    </p:spTree>
    <p:extLst>
      <p:ext uri="{BB962C8B-B14F-4D97-AF65-F5344CB8AC3E}">
        <p14:creationId xmlns:p14="http://schemas.microsoft.com/office/powerpoint/2010/main" val="1962430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jsou parametry stroje?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Příkon                                      600 – 1 200 W</a:t>
            </a:r>
          </a:p>
          <a:p>
            <a:r>
              <a:rPr lang="cs-CZ" dirty="0"/>
              <a:t>Šířka pásu                               100 – 120 mm</a:t>
            </a:r>
          </a:p>
          <a:p>
            <a:r>
              <a:rPr lang="cs-CZ" dirty="0"/>
              <a:t>Rychlost brusného pásu       250 – 400 m/min</a:t>
            </a:r>
          </a:p>
          <a:p>
            <a:endParaRPr lang="cs-CZ"/>
          </a:p>
          <a:p>
            <a:endParaRPr lang="cs-CZ" dirty="0"/>
          </a:p>
        </p:txBody>
      </p:sp>
      <p:sp>
        <p:nvSpPr>
          <p:cNvPr id="4" name="Tlačítko akce: Začátek 3">
            <a:hlinkClick r:id="" action="ppaction://hlinkshowjump?jump=firstslide" highlightClick="1"/>
          </p:cNvPr>
          <p:cNvSpPr/>
          <p:nvPr/>
        </p:nvSpPr>
        <p:spPr>
          <a:xfrm>
            <a:off x="6300192" y="5229200"/>
            <a:ext cx="898400" cy="826392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0279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76</Words>
  <Application>Microsoft Office PowerPoint</Application>
  <PresentationFormat>Předvádění na obrazovce (4:3)</PresentationFormat>
  <Paragraphs>20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sady Office</vt:lpstr>
      <vt:lpstr>Microsoft Word Document</vt:lpstr>
      <vt:lpstr>Prezentace aplikace PowerPoint</vt:lpstr>
      <vt:lpstr>Pracovní list</vt:lpstr>
      <vt:lpstr>K čemu slouží ruční pásová bruska?</vt:lpstr>
      <vt:lpstr>Jaké jsou základní části stroje?</vt:lpstr>
      <vt:lpstr>Jaké jsou parametry stroje?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 čemu slouží srovnávací frézka?</dc:title>
  <dc:creator>name</dc:creator>
  <cp:lastModifiedBy>Eva Vašíková</cp:lastModifiedBy>
  <cp:revision>22</cp:revision>
  <dcterms:created xsi:type="dcterms:W3CDTF">2013-01-09T15:57:26Z</dcterms:created>
  <dcterms:modified xsi:type="dcterms:W3CDTF">2013-06-27T12:58:03Z</dcterms:modified>
</cp:coreProperties>
</file>