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VY_32_INOVACE_10_ČJ - Cesta </a:t>
          </a:r>
          <a:r>
            <a:rPr lang="cs-CZ" sz="2000" baseline="0" dirty="0" smtClean="0"/>
            <a:t>do školy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PROJEKTU:CZ.1.07./1.4.00/21.1374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VY_32_INOVACE_10_ČJ - Cesta </a:t>
          </a:r>
          <a:r>
            <a:rPr lang="cs-CZ" sz="2000" kern="1200" baseline="0" dirty="0" smtClean="0"/>
            <a:t>do školy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PROJEKTU:CZ.1.07./1.4.00/21.1374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25626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Vhodný do hodin čtení a českého jazyka </a:t>
            </a:r>
          </a:p>
          <a:p>
            <a:r>
              <a:rPr lang="cs-CZ" dirty="0" smtClean="0"/>
              <a:t>Pro  1. a  2. ročník ZŠ</a:t>
            </a:r>
          </a:p>
          <a:p>
            <a:r>
              <a:rPr lang="cs-CZ" dirty="0" smtClean="0"/>
              <a:t>Čtení s porozuměním </a:t>
            </a:r>
          </a:p>
          <a:p>
            <a:r>
              <a:rPr lang="cs-CZ" dirty="0" smtClean="0"/>
              <a:t>Odpovědi na otázky k textu</a:t>
            </a:r>
          </a:p>
          <a:p>
            <a:r>
              <a:rPr lang="cs-CZ" dirty="0" smtClean="0"/>
              <a:t>Doplňování vět</a:t>
            </a:r>
          </a:p>
          <a:p>
            <a:r>
              <a:rPr lang="cs-CZ" smtClean="0"/>
              <a:t>Vytvořeno </a:t>
            </a:r>
            <a:r>
              <a:rPr lang="cs-CZ" dirty="0" smtClean="0"/>
              <a:t>září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Cesta do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Ráno nás doma budí babička. Mamka a taťka jsou už totiž v práci. A babička nám taky chystá snídani a svačinu.</a:t>
            </a:r>
          </a:p>
          <a:p>
            <a:r>
              <a:rPr lang="cs-CZ" dirty="0"/>
              <a:t>Do školy to nemám daleko. Ale ze všech ve třídě nejdál. My bydlíme až na konci ulice. U kapličky počkám na Veroniku a u lípy na Mirka. A tak jdeme do školy tři. Nejrychleji musíme kolem rybníka, protože děda říká:</a:t>
            </a:r>
          </a:p>
          <a:p>
            <a:r>
              <a:rPr lang="cs-CZ" dirty="0"/>
              <a:t>„Čím rychleji, tím líp. Aby tě ta voda nelákala, Kubo.“</a:t>
            </a:r>
          </a:p>
          <a:p>
            <a:r>
              <a:rPr lang="cs-CZ" dirty="0"/>
              <a:t>Já vím, že mě láká. Jenže musíme do školy. </a:t>
            </a:r>
            <a:r>
              <a:rPr lang="cs-CZ" dirty="0" err="1"/>
              <a:t>Verča</a:t>
            </a:r>
            <a:r>
              <a:rPr lang="cs-CZ" dirty="0"/>
              <a:t>, Míra a já. </a:t>
            </a:r>
          </a:p>
          <a:p>
            <a:r>
              <a:rPr lang="cs-CZ" dirty="0"/>
              <a:t>Ve škole pod schody stojí školník Jahoda. Dívá se, jestli si čistíme boty. Když ne, posílá nás zpátky. Ne domů, jenom před školu.</a:t>
            </a:r>
          </a:p>
          <a:p>
            <a:r>
              <a:rPr lang="cs-CZ" dirty="0"/>
              <a:t>Utéct panu Jahodovi, to nejde. Má oči i uši všude.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39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1. Kdo tě budí ráno do školy? </a:t>
            </a:r>
            <a:r>
              <a:rPr lang="cs-CZ" dirty="0"/>
              <a:t>	_________________</a:t>
            </a:r>
          </a:p>
          <a:p>
            <a:r>
              <a:rPr lang="cs-CZ" dirty="0"/>
              <a:t>2</a:t>
            </a:r>
            <a:r>
              <a:rPr lang="cs-CZ" dirty="0">
                <a:solidFill>
                  <a:srgbClr val="00B050"/>
                </a:solidFill>
              </a:rPr>
              <a:t>. Kdo budí ráno do školy Kubu? </a:t>
            </a:r>
            <a:r>
              <a:rPr lang="cs-CZ" dirty="0"/>
              <a:t>	_________________</a:t>
            </a:r>
          </a:p>
          <a:p>
            <a:r>
              <a:rPr lang="cs-CZ" dirty="0">
                <a:solidFill>
                  <a:schemeClr val="accent6"/>
                </a:solidFill>
              </a:rPr>
              <a:t>3. Jak se jmenují kamarádi, s </a:t>
            </a:r>
            <a:r>
              <a:rPr lang="cs-CZ" dirty="0" smtClean="0">
                <a:solidFill>
                  <a:schemeClr val="accent6"/>
                </a:solidFill>
              </a:rPr>
              <a:t>kterými </a:t>
            </a:r>
            <a:r>
              <a:rPr lang="cs-CZ" dirty="0">
                <a:solidFill>
                  <a:schemeClr val="accent6"/>
                </a:solidFill>
              </a:rPr>
              <a:t>chodí Kuba do školy</a:t>
            </a:r>
            <a:r>
              <a:rPr lang="cs-CZ" dirty="0" smtClean="0">
                <a:solidFill>
                  <a:schemeClr val="accent6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          </a:t>
            </a:r>
            <a:r>
              <a:rPr lang="cs-CZ" dirty="0" smtClean="0"/>
              <a:t>-----------------------------------</a:t>
            </a: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</p:txBody>
      </p:sp>
      <p:pic>
        <p:nvPicPr>
          <p:cNvPr id="1026" name="Picture 2" descr="C:\Users\vonicka\AppData\Local\Microsoft\Windows\Temporary Internet Files\Content.IE5\T18E97VY\MM900284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1124"/>
            <a:ext cx="1008112" cy="152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GLXV2KFC\MP9004395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213" y="4581128"/>
            <a:ext cx="1411717" cy="20760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384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4. Kde potká Kuba Veroniku?	_________________</a:t>
            </a:r>
          </a:p>
          <a:p>
            <a:r>
              <a:rPr lang="cs-CZ" dirty="0"/>
              <a:t>5. Kde počká Kuba na Mirka?	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vonicka\AppData\Local\Microsoft\Windows\Temporary Internet Files\Content.IE5\ZOGJE3B1\MC9002004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76872"/>
            <a:ext cx="1801368" cy="15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W3VQXTST\MC900071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738" y="4005064"/>
            <a:ext cx="2319196" cy="242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GLXV2KFC\MC9000561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45422"/>
            <a:ext cx="1748333" cy="154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8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Doplň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Ve škole pod schody stojí školník _______________.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Dívá se, jestli si _______________boty.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Když ______, posílá nás zpátky.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Ne domů, jenom před _____________. </a:t>
            </a:r>
          </a:p>
        </p:txBody>
      </p:sp>
      <p:pic>
        <p:nvPicPr>
          <p:cNvPr id="3074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52736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T18E97VY\MP900439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3968"/>
            <a:ext cx="1487106" cy="143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GLXV2KFC\MP900439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127" y="4221088"/>
            <a:ext cx="1472208" cy="1472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0163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  <a:endParaRPr lang="cs-CZ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r>
              <a:rPr lang="cs-CZ" dirty="0"/>
              <a:t>ŠTĚPÁN, L. </a:t>
            </a:r>
            <a:r>
              <a:rPr lang="cs-CZ" i="1" dirty="0"/>
              <a:t>Čítanka pro prvňáčky U nás doma. </a:t>
            </a:r>
            <a:r>
              <a:rPr lang="cs-CZ" dirty="0"/>
              <a:t>1. vyd. Liberec : Dialog, 2002. ISBN 80-86218-62-7. s. 14–15.</a:t>
            </a:r>
          </a:p>
          <a:p>
            <a:endParaRPr lang="en-GB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89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145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Cesta do školy</vt:lpstr>
      <vt:lpstr>Otázky </vt:lpstr>
      <vt:lpstr>???????</vt:lpstr>
      <vt:lpstr>Doplň věty: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14</cp:revision>
  <dcterms:created xsi:type="dcterms:W3CDTF">2011-06-20T10:40:08Z</dcterms:created>
  <dcterms:modified xsi:type="dcterms:W3CDTF">2013-06-25T08:20:22Z</dcterms:modified>
</cp:coreProperties>
</file>