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63" r:id="rId3"/>
    <p:sldId id="257" r:id="rId4"/>
    <p:sldId id="258" r:id="rId5"/>
    <p:sldId id="259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VY_32_INOVACE_11_ ČJ - Samohlásky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/>
            <a:t>Jaroslava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/>
            <a:t>CZ.1.07./1.4.00/21.1374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/>
            <a:t>Jaroslava Vondráková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VY_32_INOVACE_11_ ČJ - Samohlásky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kern="1200" dirty="0" smtClean="0"/>
            <a:t>CZ.1.07./1.4.00/21.1374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33F70D-BB1A-4816-BF5A-4EBD7DD12988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EA142C-F119-47B3-8FAF-FFD98BBDA5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64058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12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12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E74E1E4-B1EF-4EF1-8806-5F27AF8B9685}" type="slidenum">
              <a:rPr lang="cs-CZ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22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80C04D64-32AB-4CB5-B2F0-25E1FDE9513E}" type="slidenum">
              <a:rPr lang="cs-CZ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331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351D2053-966A-4AD2-909E-5F7DC633B51C}" type="slidenum">
              <a:rPr lang="cs-CZ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33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DD9BD486-F5A7-49A6-B0DB-F0FBD0878514}" type="slidenum">
              <a:rPr lang="cs-CZ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FE623BA-3344-4871-983D-A7A8AD2631DA}" type="slidenum">
              <a:rPr lang="cs-CZ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7" Type="http://schemas.openxmlformats.org/officeDocument/2006/relationships/image" Target="../media/image1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-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9459749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 použití na interaktivní tabuli.</a:t>
            </a:r>
          </a:p>
          <a:p>
            <a:r>
              <a:rPr lang="cs-CZ" dirty="0" smtClean="0"/>
              <a:t>Vhodný do hodin českého jazyka v 1.ročníku ZŠ.</a:t>
            </a:r>
          </a:p>
          <a:p>
            <a:r>
              <a:rPr lang="cs-CZ" dirty="0" smtClean="0"/>
              <a:t>Seznámení se </a:t>
            </a:r>
            <a:r>
              <a:rPr lang="cs-CZ" dirty="0" smtClean="0"/>
              <a:t>samohláskami</a:t>
            </a:r>
          </a:p>
          <a:p>
            <a:r>
              <a:rPr lang="cs-CZ" dirty="0" smtClean="0"/>
              <a:t>Pojmenování obrázků</a:t>
            </a:r>
          </a:p>
          <a:p>
            <a:r>
              <a:rPr lang="cs-CZ" dirty="0" smtClean="0"/>
              <a:t> </a:t>
            </a:r>
            <a:r>
              <a:rPr lang="cs-CZ" dirty="0"/>
              <a:t>H</a:t>
            </a:r>
            <a:r>
              <a:rPr lang="cs-CZ" dirty="0" smtClean="0"/>
              <a:t>ledání </a:t>
            </a:r>
            <a:r>
              <a:rPr lang="cs-CZ" dirty="0" smtClean="0"/>
              <a:t>skryté </a:t>
            </a:r>
            <a:r>
              <a:rPr lang="cs-CZ" dirty="0" smtClean="0"/>
              <a:t>samohlásky</a:t>
            </a:r>
          </a:p>
          <a:p>
            <a:r>
              <a:rPr lang="cs-CZ" dirty="0" smtClean="0"/>
              <a:t>Vytvořeno září 2012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3348038" y="4581525"/>
            <a:ext cx="1655762" cy="2016125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3078" name="TextovéPole 12"/>
          <p:cNvSpPr txBox="1">
            <a:spLocks noChangeArrowheads="1"/>
          </p:cNvSpPr>
          <p:nvPr/>
        </p:nvSpPr>
        <p:spPr bwMode="auto">
          <a:xfrm>
            <a:off x="758825" y="333375"/>
            <a:ext cx="7632700" cy="58477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r>
              <a:rPr lang="cs-CZ" sz="3200" dirty="0" smtClean="0"/>
              <a:t>         Jakou </a:t>
            </a:r>
            <a:r>
              <a:rPr lang="cs-CZ" sz="3200" dirty="0"/>
              <a:t>hlásku slyšíš na začátku </a:t>
            </a:r>
            <a:r>
              <a:rPr lang="cs-CZ" sz="3200" dirty="0" smtClean="0"/>
              <a:t>slov?</a:t>
            </a:r>
            <a:endParaRPr lang="cs-CZ" sz="3200" dirty="0"/>
          </a:p>
        </p:txBody>
      </p:sp>
      <p:pic>
        <p:nvPicPr>
          <p:cNvPr id="1026" name="Picture 2" descr="C:\Users\Miky\AppData\Local\Microsoft\Windows\Temporary Internet Files\Content.IE5\4Z1XTV54\MC90044173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1124744"/>
            <a:ext cx="2743200" cy="2743200"/>
          </a:xfrm>
          <a:prstGeom prst="rect">
            <a:avLst/>
          </a:prstGeom>
          <a:noFill/>
        </p:spPr>
      </p:pic>
      <p:pic>
        <p:nvPicPr>
          <p:cNvPr id="1029" name="Picture 5" descr="C:\Users\Miky\AppData\Local\Microsoft\Windows\Temporary Internet Files\Content.IE5\4Z1XTV54\MC90039657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128" y="4077072"/>
            <a:ext cx="1675181" cy="1815998"/>
          </a:xfrm>
          <a:prstGeom prst="rect">
            <a:avLst/>
          </a:prstGeom>
          <a:noFill/>
        </p:spPr>
      </p:pic>
      <p:sp>
        <p:nvSpPr>
          <p:cNvPr id="16" name="Šipka doprava 15"/>
          <p:cNvSpPr/>
          <p:nvPr/>
        </p:nvSpPr>
        <p:spPr>
          <a:xfrm>
            <a:off x="683568" y="5157192"/>
            <a:ext cx="1914512" cy="792088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samohláska</a:t>
            </a:r>
            <a:endParaRPr lang="cs-CZ" dirty="0"/>
          </a:p>
        </p:txBody>
      </p:sp>
      <p:pic>
        <p:nvPicPr>
          <p:cNvPr id="1030" name="Picture 6" descr="C:\Users\Miky\AppData\Local\Microsoft\Windows\Temporary Internet Files\Content.IE5\4Z1XTV54\MC90019339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36096" y="1556792"/>
            <a:ext cx="1903746" cy="2034106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0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  <p:bldP spid="3078" grpId="0" build="p" animBg="1"/>
      <p:bldP spid="16" grpId="0" build="allAtOnce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Mrak 3"/>
          <p:cNvSpPr/>
          <p:nvPr/>
        </p:nvSpPr>
        <p:spPr>
          <a:xfrm>
            <a:off x="3348038" y="4581525"/>
            <a:ext cx="1655762" cy="2016125"/>
          </a:xfrm>
          <a:prstGeom prst="cloud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</a:t>
            </a:r>
          </a:p>
        </p:txBody>
      </p:sp>
      <p:sp>
        <p:nvSpPr>
          <p:cNvPr id="4103" name="TextovéPole 12"/>
          <p:cNvSpPr txBox="1">
            <a:spLocks noChangeArrowheads="1"/>
          </p:cNvSpPr>
          <p:nvPr/>
        </p:nvSpPr>
        <p:spPr bwMode="auto">
          <a:xfrm>
            <a:off x="758825" y="333375"/>
            <a:ext cx="7632700" cy="58477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r>
              <a:rPr lang="cs-CZ" sz="3200" dirty="0" smtClean="0"/>
              <a:t>       Jakou </a:t>
            </a:r>
            <a:r>
              <a:rPr lang="cs-CZ" sz="3200" dirty="0"/>
              <a:t>hlásku slyšíš na začátku </a:t>
            </a:r>
            <a:r>
              <a:rPr lang="cs-CZ" sz="3200" dirty="0" smtClean="0"/>
              <a:t>slov?</a:t>
            </a:r>
            <a:endParaRPr lang="cs-CZ" sz="3200" dirty="0"/>
          </a:p>
        </p:txBody>
      </p:sp>
      <p:pic>
        <p:nvPicPr>
          <p:cNvPr id="2050" name="Picture 2" descr="C:\Users\Miky\AppData\Local\Microsoft\Windows\Temporary Internet Files\Content.IE5\LVP6JSNB\MC90044177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3717032"/>
            <a:ext cx="2743200" cy="2743200"/>
          </a:xfrm>
          <a:prstGeom prst="rect">
            <a:avLst/>
          </a:prstGeom>
          <a:noFill/>
        </p:spPr>
      </p:pic>
      <p:pic>
        <p:nvPicPr>
          <p:cNvPr id="2051" name="Picture 3" descr="C:\Users\Miky\AppData\Local\Microsoft\Windows\Temporary Internet Files\Content.IE5\4Z1XTV54\MM910001148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1772816"/>
            <a:ext cx="1609725" cy="1609725"/>
          </a:xfrm>
          <a:prstGeom prst="rect">
            <a:avLst/>
          </a:prstGeom>
          <a:noFill/>
        </p:spPr>
      </p:pic>
      <p:pic>
        <p:nvPicPr>
          <p:cNvPr id="2053" name="Picture 5" descr="C:\Users\Miky\AppData\Local\Microsoft\Windows\Temporary Internet Files\Content.IE5\S19TXGR8\MC900440405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6016" y="1124744"/>
            <a:ext cx="2743200" cy="2743200"/>
          </a:xfrm>
          <a:prstGeom prst="rect">
            <a:avLst/>
          </a:prstGeom>
          <a:noFill/>
        </p:spPr>
      </p:pic>
      <p:sp>
        <p:nvSpPr>
          <p:cNvPr id="37" name="Šipka dolů 36"/>
          <p:cNvSpPr/>
          <p:nvPr/>
        </p:nvSpPr>
        <p:spPr>
          <a:xfrm rot="17167345">
            <a:off x="1290779" y="3783006"/>
            <a:ext cx="864096" cy="3373265"/>
          </a:xfrm>
          <a:prstGeom prst="downArrow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</a:t>
            </a:r>
          </a:p>
          <a:p>
            <a:pPr algn="ctr"/>
            <a:r>
              <a:rPr lang="cs-CZ" dirty="0" smtClean="0"/>
              <a:t>A</a:t>
            </a:r>
          </a:p>
          <a:p>
            <a:pPr algn="ctr"/>
            <a:r>
              <a:rPr lang="cs-CZ" dirty="0" smtClean="0"/>
              <a:t>M</a:t>
            </a:r>
          </a:p>
          <a:p>
            <a:pPr algn="ctr"/>
            <a:r>
              <a:rPr lang="cs-CZ" dirty="0" smtClean="0"/>
              <a:t>O</a:t>
            </a:r>
          </a:p>
          <a:p>
            <a:pPr algn="ctr"/>
            <a:r>
              <a:rPr lang="cs-CZ" dirty="0" smtClean="0"/>
              <a:t>H</a:t>
            </a:r>
          </a:p>
          <a:p>
            <a:pPr algn="ctr"/>
            <a:r>
              <a:rPr lang="cs-CZ" dirty="0" smtClean="0"/>
              <a:t>L</a:t>
            </a:r>
          </a:p>
          <a:p>
            <a:pPr algn="ctr"/>
            <a:r>
              <a:rPr lang="cs-CZ" dirty="0" smtClean="0"/>
              <a:t>Á</a:t>
            </a:r>
          </a:p>
          <a:p>
            <a:pPr algn="ctr"/>
            <a:r>
              <a:rPr lang="cs-CZ" dirty="0" smtClean="0"/>
              <a:t>S</a:t>
            </a:r>
          </a:p>
          <a:p>
            <a:pPr algn="ctr"/>
            <a:r>
              <a:rPr lang="cs-CZ" dirty="0" smtClean="0"/>
              <a:t>K</a:t>
            </a:r>
          </a:p>
          <a:p>
            <a:pPr algn="ctr"/>
            <a:r>
              <a:rPr lang="cs-CZ" dirty="0" smtClean="0"/>
              <a:t>A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10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10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1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1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  <p:bldP spid="4103" grpId="0" build="allAtOnce" animBg="1"/>
      <p:bldP spid="37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Krychle 2"/>
          <p:cNvSpPr/>
          <p:nvPr/>
        </p:nvSpPr>
        <p:spPr>
          <a:xfrm>
            <a:off x="3348038" y="4292600"/>
            <a:ext cx="1584325" cy="2016125"/>
          </a:xfrm>
          <a:prstGeom prst="cub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</a:t>
            </a:r>
          </a:p>
        </p:txBody>
      </p:sp>
      <p:sp>
        <p:nvSpPr>
          <p:cNvPr id="5126" name="TextovéPole 12"/>
          <p:cNvSpPr txBox="1">
            <a:spLocks noChangeArrowheads="1"/>
          </p:cNvSpPr>
          <p:nvPr/>
        </p:nvSpPr>
        <p:spPr bwMode="auto">
          <a:xfrm>
            <a:off x="758825" y="333375"/>
            <a:ext cx="7632700" cy="58477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r>
              <a:rPr lang="cs-CZ" sz="3200" dirty="0" smtClean="0"/>
              <a:t>       Jakou </a:t>
            </a:r>
            <a:r>
              <a:rPr lang="cs-CZ" sz="3200" dirty="0"/>
              <a:t>hlásku slyšíš na začátku </a:t>
            </a:r>
            <a:r>
              <a:rPr lang="cs-CZ" sz="3200" dirty="0" smtClean="0"/>
              <a:t>slov? </a:t>
            </a:r>
            <a:endParaRPr lang="cs-CZ" sz="3200" dirty="0"/>
          </a:p>
        </p:txBody>
      </p:sp>
      <p:pic>
        <p:nvPicPr>
          <p:cNvPr id="3074" name="Picture 2" descr="C:\Users\Miky\AppData\Local\Microsoft\Windows\Temporary Internet Files\Content.IE5\4Z1XTV54\MC90034039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1916832"/>
            <a:ext cx="1131113" cy="1826971"/>
          </a:xfrm>
          <a:prstGeom prst="rect">
            <a:avLst/>
          </a:prstGeom>
          <a:noFill/>
        </p:spPr>
      </p:pic>
      <p:pic>
        <p:nvPicPr>
          <p:cNvPr id="3075" name="Picture 3" descr="C:\Users\Miky\AppData\Local\Microsoft\Windows\Temporary Internet Files\Content.IE5\LVP6JSNB\MC90043594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3928" y="1412776"/>
            <a:ext cx="1841500" cy="1968500"/>
          </a:xfrm>
          <a:prstGeom prst="rect">
            <a:avLst/>
          </a:prstGeom>
          <a:noFill/>
        </p:spPr>
      </p:pic>
      <p:pic>
        <p:nvPicPr>
          <p:cNvPr id="3076" name="Picture 4" descr="C:\Users\Miky\AppData\Local\Microsoft\Windows\Temporary Internet Files\Content.IE5\4Z1XTV54\MC90035591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92280" y="1340768"/>
            <a:ext cx="1375258" cy="1896466"/>
          </a:xfrm>
          <a:prstGeom prst="rect">
            <a:avLst/>
          </a:prstGeom>
          <a:noFill/>
        </p:spPr>
      </p:pic>
      <p:pic>
        <p:nvPicPr>
          <p:cNvPr id="3077" name="Picture 5" descr="C:\Users\Miky\AppData\Local\Microsoft\Windows\Temporary Internet Files\Content.IE5\LVP6JSNB\MP900179399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24128" y="3789040"/>
            <a:ext cx="2486741" cy="1632960"/>
          </a:xfrm>
          <a:prstGeom prst="rect">
            <a:avLst/>
          </a:prstGeom>
          <a:noFill/>
        </p:spPr>
      </p:pic>
      <p:pic>
        <p:nvPicPr>
          <p:cNvPr id="3078" name="Picture 6" descr="C:\Users\Miky\AppData\Local\Microsoft\Windows\Temporary Internet Files\Content.IE5\4Z1XTV54\MP900362700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596336" y="5085184"/>
            <a:ext cx="1179104" cy="784104"/>
          </a:xfrm>
          <a:prstGeom prst="rect">
            <a:avLst/>
          </a:prstGeom>
          <a:noFill/>
        </p:spPr>
      </p:pic>
      <p:sp>
        <p:nvSpPr>
          <p:cNvPr id="13" name="Šipka doprava 12"/>
          <p:cNvSpPr/>
          <p:nvPr/>
        </p:nvSpPr>
        <p:spPr>
          <a:xfrm>
            <a:off x="539552" y="4365104"/>
            <a:ext cx="2592288" cy="1204712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samohláska</a:t>
            </a: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12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1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5126" grpId="0" build="p" animBg="1"/>
      <p:bldP spid="1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za 2"/>
          <p:cNvSpPr/>
          <p:nvPr/>
        </p:nvSpPr>
        <p:spPr>
          <a:xfrm>
            <a:off x="3348038" y="4221163"/>
            <a:ext cx="1584325" cy="2016125"/>
          </a:xfrm>
          <a:prstGeom prst="teardrop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</a:t>
            </a:r>
          </a:p>
        </p:txBody>
      </p:sp>
      <p:sp>
        <p:nvSpPr>
          <p:cNvPr id="6149" name="TextovéPole 12"/>
          <p:cNvSpPr txBox="1">
            <a:spLocks noChangeArrowheads="1"/>
          </p:cNvSpPr>
          <p:nvPr/>
        </p:nvSpPr>
        <p:spPr bwMode="auto">
          <a:xfrm>
            <a:off x="758825" y="333375"/>
            <a:ext cx="7632700" cy="584775"/>
          </a:xfrm>
          <a:prstGeom prst="rect">
            <a:avLst/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r>
              <a:rPr lang="cs-CZ" sz="3200" dirty="0" smtClean="0"/>
              <a:t>        Jakou </a:t>
            </a:r>
            <a:r>
              <a:rPr lang="cs-CZ" sz="3200" dirty="0"/>
              <a:t>hlásku slyšíš na začátku </a:t>
            </a:r>
            <a:r>
              <a:rPr lang="cs-CZ" sz="3200" dirty="0" smtClean="0"/>
              <a:t>slov? </a:t>
            </a:r>
            <a:endParaRPr lang="cs-CZ" sz="3200" dirty="0"/>
          </a:p>
        </p:txBody>
      </p:sp>
      <p:sp>
        <p:nvSpPr>
          <p:cNvPr id="11" name="Šipka doprava 10"/>
          <p:cNvSpPr/>
          <p:nvPr/>
        </p:nvSpPr>
        <p:spPr>
          <a:xfrm>
            <a:off x="683568" y="4437112"/>
            <a:ext cx="2232248" cy="1224136"/>
          </a:xfrm>
          <a:prstGeom prst="rightArrow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samohláska</a:t>
            </a:r>
            <a:endParaRPr lang="cs-CZ" dirty="0"/>
          </a:p>
        </p:txBody>
      </p:sp>
      <p:pic>
        <p:nvPicPr>
          <p:cNvPr id="4098" name="Picture 2" descr="C:\Users\Miky\AppData\Local\Microsoft\Windows\Temporary Internet Files\Content.IE5\S19TXGR8\MC90044063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3717032"/>
            <a:ext cx="1828800" cy="1828800"/>
          </a:xfrm>
          <a:prstGeom prst="rect">
            <a:avLst/>
          </a:prstGeom>
          <a:noFill/>
        </p:spPr>
      </p:pic>
      <p:pic>
        <p:nvPicPr>
          <p:cNvPr id="4099" name="Picture 3" descr="C:\Users\Miky\AppData\Local\Microsoft\Windows\Temporary Internet Files\Content.IE5\4Z1XTV54\MC900441706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1196752"/>
            <a:ext cx="2743200" cy="2743200"/>
          </a:xfrm>
          <a:prstGeom prst="rect">
            <a:avLst/>
          </a:prstGeom>
          <a:noFill/>
        </p:spPr>
      </p:pic>
      <p:pic>
        <p:nvPicPr>
          <p:cNvPr id="4100" name="Picture 4" descr="C:\Users\Miky\AppData\Local\Microsoft\Windows\Temporary Internet Files\Content.IE5\LVP6JSNB\MC900441456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4008" y="1556792"/>
            <a:ext cx="2742857" cy="2742857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14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 animBg="1"/>
      <p:bldP spid="6149" grpId="0" build="p" animBg="1"/>
      <p:bldP spid="11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hnutý roh 6"/>
          <p:cNvSpPr/>
          <p:nvPr/>
        </p:nvSpPr>
        <p:spPr>
          <a:xfrm>
            <a:off x="3419475" y="4437063"/>
            <a:ext cx="1584325" cy="2016125"/>
          </a:xfrm>
          <a:prstGeom prst="foldedCorner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U</a:t>
            </a:r>
          </a:p>
        </p:txBody>
      </p:sp>
      <p:sp>
        <p:nvSpPr>
          <p:cNvPr id="7176" name="TextovéPole 12"/>
          <p:cNvSpPr txBox="1">
            <a:spLocks noChangeArrowheads="1"/>
          </p:cNvSpPr>
          <p:nvPr/>
        </p:nvSpPr>
        <p:spPr bwMode="auto">
          <a:xfrm>
            <a:off x="758825" y="333375"/>
            <a:ext cx="7632700" cy="58477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r>
              <a:rPr lang="cs-CZ" sz="3200" dirty="0" smtClean="0"/>
              <a:t>           Jakou </a:t>
            </a:r>
            <a:r>
              <a:rPr lang="cs-CZ" sz="3200" dirty="0"/>
              <a:t>hlásku slyšíš na </a:t>
            </a:r>
            <a:r>
              <a:rPr lang="cs-CZ" sz="3200" dirty="0" smtClean="0"/>
              <a:t>začátku slov ?</a:t>
            </a:r>
            <a:endParaRPr lang="cs-CZ" sz="3200" dirty="0"/>
          </a:p>
        </p:txBody>
      </p:sp>
      <p:pic>
        <p:nvPicPr>
          <p:cNvPr id="5122" name="Picture 2" descr="C:\Program Files\Microsoft Office\MEDIA\CAGCAT10\j0301252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1916832"/>
            <a:ext cx="1829714" cy="1565453"/>
          </a:xfrm>
          <a:prstGeom prst="rect">
            <a:avLst/>
          </a:prstGeom>
          <a:noFill/>
        </p:spPr>
      </p:pic>
      <p:pic>
        <p:nvPicPr>
          <p:cNvPr id="5123" name="Picture 3" descr="C:\Users\Miky\AppData\Local\Microsoft\Windows\Temporary Internet Files\Content.IE5\LVP6JSNB\MC90003866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6136" y="1556792"/>
            <a:ext cx="1631515" cy="1944216"/>
          </a:xfrm>
          <a:prstGeom prst="rect">
            <a:avLst/>
          </a:prstGeom>
          <a:noFill/>
        </p:spPr>
      </p:pic>
      <p:pic>
        <p:nvPicPr>
          <p:cNvPr id="5124" name="Picture 4" descr="C:\Users\Miky\AppData\Local\Microsoft\Windows\Temporary Internet Files\Content.IE5\PL9C3YWN\MC90033419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68144" y="3717032"/>
            <a:ext cx="1734617" cy="1815998"/>
          </a:xfrm>
          <a:prstGeom prst="rect">
            <a:avLst/>
          </a:prstGeom>
          <a:noFill/>
        </p:spPr>
      </p:pic>
      <p:sp>
        <p:nvSpPr>
          <p:cNvPr id="13" name="Šipka doprava 12"/>
          <p:cNvSpPr/>
          <p:nvPr/>
        </p:nvSpPr>
        <p:spPr>
          <a:xfrm>
            <a:off x="971600" y="4725144"/>
            <a:ext cx="1914512" cy="844672"/>
          </a:xfrm>
          <a:prstGeom prst="rightArrow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samohláska</a:t>
            </a:r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1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1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allAtOnce" animBg="1"/>
      <p:bldP spid="7176" grpId="0" build="allAtOnce" animBg="1"/>
      <p:bldP spid="13" grpId="0" build="allAtOnce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Vyber samohlásky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a                       e                   ž                    r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k                  o                  u             i          b</a:t>
            </a:r>
          </a:p>
          <a:p>
            <a:pPr>
              <a:buNone/>
            </a:pPr>
            <a:endParaRPr lang="cs-CZ" sz="4000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l                m</a:t>
            </a:r>
          </a:p>
          <a:p>
            <a:pPr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                                          J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microsoft</a:t>
            </a:r>
            <a:r>
              <a:rPr lang="cs-CZ" dirty="0" smtClean="0">
                <a:hlinkClick r:id="rId2"/>
              </a:rPr>
              <a:t>-office.</a:t>
            </a:r>
            <a:r>
              <a:rPr lang="cs-CZ" dirty="0" err="1" smtClean="0">
                <a:hlinkClick r:id="rId2"/>
              </a:rPr>
              <a:t>com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</TotalTime>
  <Words>137</Words>
  <Application>Microsoft Office PowerPoint</Application>
  <PresentationFormat>Předvádění na obrazovce (4:3)</PresentationFormat>
  <Paragraphs>50</Paragraphs>
  <Slides>9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Vyber samohlásky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UC16</cp:lastModifiedBy>
  <cp:revision>21</cp:revision>
  <dcterms:created xsi:type="dcterms:W3CDTF">2011-06-20T10:40:08Z</dcterms:created>
  <dcterms:modified xsi:type="dcterms:W3CDTF">2013-06-25T07:55:43Z</dcterms:modified>
</cp:coreProperties>
</file>