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0" r:id="rId3"/>
    <p:sldId id="272" r:id="rId4"/>
    <p:sldId id="273" r:id="rId5"/>
    <p:sldId id="27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err="1" smtClean="0"/>
            <a:t>Jednovřetenová</a:t>
          </a:r>
          <a:r>
            <a:rPr lang="cs-CZ" dirty="0" smtClean="0"/>
            <a:t> stojanová vrtačka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err="1" smtClean="0"/>
            <a:t>Jednovřetenová</a:t>
          </a:r>
          <a:r>
            <a:rPr lang="cs-CZ" sz="6500" kern="1200" dirty="0" smtClean="0"/>
            <a:t> stojanová vrtačka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5658345"/>
              </p:ext>
            </p:extLst>
          </p:nvPr>
        </p:nvGraphicFramePr>
        <p:xfrm>
          <a:off x="2699792" y="609212"/>
          <a:ext cx="3744415" cy="56419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609212"/>
                        <a:ext cx="3744415" cy="56419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8300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541798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slouží </a:t>
            </a:r>
            <a:r>
              <a:rPr lang="cs-CZ" dirty="0" err="1" smtClean="0"/>
              <a:t>jednovřetenová</a:t>
            </a:r>
            <a:r>
              <a:rPr lang="cs-CZ" dirty="0" smtClean="0"/>
              <a:t> vrtačka?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slouží k vrtání válcových otvorů otáčejícím se</a:t>
            </a:r>
            <a:br>
              <a:rPr lang="cs-CZ" dirty="0"/>
            </a:br>
            <a:r>
              <a:rPr lang="cs-CZ" dirty="0"/>
              <a:t>nástrojem jedním směrem rovnoměrnou </a:t>
            </a:r>
            <a:br>
              <a:rPr lang="cs-CZ" dirty="0"/>
            </a:br>
            <a:r>
              <a:rPr lang="cs-CZ" dirty="0"/>
              <a:t>rychlostí</a:t>
            </a:r>
          </a:p>
          <a:p>
            <a:r>
              <a:rPr lang="cs-CZ" dirty="0"/>
              <a:t>vrtají se montážní otvory</a:t>
            </a:r>
          </a:p>
          <a:p>
            <a:pPr marL="0" indent="0">
              <a:buNone/>
            </a:pPr>
            <a:endParaRPr lang="cs-CZ"/>
          </a:p>
          <a:p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300192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00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</a:t>
            </a:r>
            <a:r>
              <a:rPr lang="cs-CZ" dirty="0"/>
              <a:t>č</a:t>
            </a:r>
            <a:r>
              <a:rPr lang="cs-CZ" dirty="0" smtClean="0"/>
              <a:t>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Pružina přítlačné patky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Vrtací 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Přítlačná patka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Kolečko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Vedení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Stavitelná zarážka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Pneumatický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Opěrka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Suport pro zvedání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Stojan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96391"/>
            <a:ext cx="4038600" cy="3733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300192" y="5536767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95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Průměr nástroje                                 23 mm</a:t>
            </a:r>
          </a:p>
          <a:p>
            <a:pPr marL="0" indent="0">
              <a:buNone/>
            </a:pPr>
            <a:r>
              <a:rPr lang="cs-CZ" dirty="0"/>
              <a:t>Max. hloubka vrtání                           80 mm</a:t>
            </a:r>
          </a:p>
          <a:p>
            <a:pPr marL="0" indent="0">
              <a:buNone/>
            </a:pPr>
            <a:r>
              <a:rPr lang="cs-CZ" dirty="0"/>
              <a:t>Otáčky                                  210 – 2 500 </a:t>
            </a:r>
            <a:r>
              <a:rPr lang="cs-CZ" dirty="0" err="1"/>
              <a:t>ot</a:t>
            </a:r>
            <a:r>
              <a:rPr lang="cs-CZ" dirty="0"/>
              <a:t>./min</a:t>
            </a:r>
          </a:p>
          <a:p>
            <a:pPr marL="0" indent="0">
              <a:buNone/>
            </a:pPr>
            <a:r>
              <a:rPr lang="cs-CZ" dirty="0"/>
              <a:t>Výkon                                                  360 W</a:t>
            </a:r>
          </a:p>
          <a:p>
            <a:pPr marL="0" indent="0">
              <a:buNone/>
            </a:pPr>
            <a:r>
              <a:rPr lang="cs-CZ" dirty="0"/>
              <a:t>Příkon                                                  550 W</a:t>
            </a:r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6635313" y="5423373"/>
            <a:ext cx="898400" cy="68237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35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77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jednovřetenová vrtačka?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35</cp:revision>
  <dcterms:created xsi:type="dcterms:W3CDTF">2013-01-09T15:57:26Z</dcterms:created>
  <dcterms:modified xsi:type="dcterms:W3CDTF">2013-06-27T13:02:57Z</dcterms:modified>
</cp:coreProperties>
</file>