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60" r:id="rId3"/>
    <p:sldId id="275" r:id="rId4"/>
    <p:sldId id="276" r:id="rId5"/>
    <p:sldId id="27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   </a:t>
          </a:r>
          <a:r>
            <a:rPr lang="cs-CZ" smtClean="0"/>
            <a:t>Ruční elektrická </a:t>
          </a:r>
          <a:r>
            <a:rPr lang="cs-CZ" dirty="0" smtClean="0"/>
            <a:t>vrtačka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   </a:t>
          </a:r>
          <a:r>
            <a:rPr lang="cs-CZ" sz="6500" kern="1200" smtClean="0"/>
            <a:t>Ruční elektrická </a:t>
          </a:r>
          <a:r>
            <a:rPr lang="cs-CZ" sz="6500" kern="1200" dirty="0" smtClean="0"/>
            <a:t>vrtačka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12080171"/>
              </p:ext>
            </p:extLst>
          </p:nvPr>
        </p:nvGraphicFramePr>
        <p:xfrm>
          <a:off x="2483768" y="283713"/>
          <a:ext cx="4104455" cy="6184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283713"/>
                        <a:ext cx="4104455" cy="61844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5203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989632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 čemu se používá ruční vrtačka?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</a:t>
            </a:r>
            <a:r>
              <a:rPr lang="cs-CZ" dirty="0"/>
              <a:t>vrtání otvorů při montážích</a:t>
            </a:r>
          </a:p>
          <a:p>
            <a:r>
              <a:rPr lang="cs-CZ" dirty="0" smtClean="0"/>
              <a:t>k </a:t>
            </a:r>
            <a:r>
              <a:rPr lang="cs-CZ" dirty="0"/>
              <a:t>zašroubovávaní šroubů a vrutů</a:t>
            </a:r>
          </a:p>
          <a:p>
            <a:r>
              <a:rPr lang="cs-CZ" smtClean="0"/>
              <a:t>u </a:t>
            </a:r>
            <a:r>
              <a:rPr lang="cs-CZ" dirty="0"/>
              <a:t>vrtaček s </a:t>
            </a:r>
            <a:r>
              <a:rPr lang="cs-CZ" dirty="0" err="1"/>
              <a:t>přepólovatelným</a:t>
            </a:r>
            <a:r>
              <a:rPr lang="cs-CZ" dirty="0"/>
              <a:t> motorem lze šrouby a vruty i vyšroubovávat</a:t>
            </a:r>
          </a:p>
          <a:p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300192" y="5229200"/>
            <a:ext cx="792088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443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části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rukojeť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Upínací sklíčidlo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Spínač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Aretační kolík spínače</a:t>
            </a:r>
            <a:endParaRPr lang="cs-CZ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6300192" y="5229200"/>
            <a:ext cx="792088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556792"/>
            <a:ext cx="2772295" cy="2074025"/>
          </a:xfrm>
        </p:spPr>
      </p:pic>
    </p:spTree>
    <p:extLst>
      <p:ext uri="{BB962C8B-B14F-4D97-AF65-F5344CB8AC3E}">
        <p14:creationId xmlns:p14="http://schemas.microsoft.com/office/powerpoint/2010/main" val="1582841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Průměr nástroje                             1 – 10 mm</a:t>
            </a:r>
          </a:p>
          <a:p>
            <a:pPr marL="0" indent="0">
              <a:buNone/>
            </a:pPr>
            <a:r>
              <a:rPr lang="cs-CZ" dirty="0"/>
              <a:t>Max. hloubka vrtání                             30 mm</a:t>
            </a:r>
          </a:p>
          <a:p>
            <a:pPr marL="0" indent="0">
              <a:buNone/>
            </a:pPr>
            <a:r>
              <a:rPr lang="cs-CZ" dirty="0"/>
              <a:t>Počet otáček                              0 – 3 000 </a:t>
            </a:r>
            <a:r>
              <a:rPr lang="cs-CZ" dirty="0" err="1"/>
              <a:t>ot</a:t>
            </a:r>
            <a:r>
              <a:rPr lang="cs-CZ" dirty="0"/>
              <a:t>./min</a:t>
            </a:r>
          </a:p>
          <a:p>
            <a:pPr marL="0" indent="0">
              <a:buNone/>
            </a:pPr>
            <a:r>
              <a:rPr lang="cs-CZ" dirty="0"/>
              <a:t>Výkon                                                    500 W</a:t>
            </a:r>
          </a:p>
          <a:p>
            <a:pPr marL="0" indent="0">
              <a:buNone/>
            </a:pPr>
            <a:r>
              <a:rPr lang="cs-CZ" dirty="0"/>
              <a:t>Příkon                                         450 – 700 W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6444208" y="5373216"/>
            <a:ext cx="864095" cy="68237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52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83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se používá ruční vrtačka?</vt:lpstr>
      <vt:lpstr>Jaké jsou základní části stroje?</vt:lpstr>
      <vt:lpstr>Jaké jsou parametry stroje?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41</cp:revision>
  <dcterms:created xsi:type="dcterms:W3CDTF">2013-01-09T15:57:26Z</dcterms:created>
  <dcterms:modified xsi:type="dcterms:W3CDTF">2013-06-27T13:06:30Z</dcterms:modified>
</cp:coreProperties>
</file>