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  ČJ - Skládání slov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  ČJ - Skládání slov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-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828252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 použití na interaktivní tabuli</a:t>
            </a:r>
          </a:p>
          <a:p>
            <a:r>
              <a:rPr lang="cs-CZ" dirty="0" smtClean="0"/>
              <a:t>Vhodný do hodin českého jazyka v 1.ročníku ZŠ.</a:t>
            </a:r>
          </a:p>
          <a:p>
            <a:r>
              <a:rPr lang="cs-CZ" dirty="0" smtClean="0"/>
              <a:t>Skládání slov</a:t>
            </a:r>
          </a:p>
          <a:p>
            <a:r>
              <a:rPr lang="cs-CZ" dirty="0" smtClean="0"/>
              <a:t>Přeházené hlásky </a:t>
            </a:r>
          </a:p>
          <a:p>
            <a:r>
              <a:rPr lang="cs-CZ" dirty="0"/>
              <a:t>S</a:t>
            </a:r>
            <a:r>
              <a:rPr lang="cs-CZ" dirty="0" smtClean="0"/>
              <a:t>právné složení slov </a:t>
            </a:r>
          </a:p>
          <a:p>
            <a:r>
              <a:rPr lang="cs-CZ" smtClean="0"/>
              <a:t>Vytvořeno 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Slož slova a spoj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/>
              <a:t>B – R – Y  – A </a:t>
            </a:r>
          </a:p>
          <a:p>
            <a:endParaRPr lang="cs-CZ" b="1" dirty="0" smtClean="0"/>
          </a:p>
          <a:p>
            <a:r>
              <a:rPr lang="cs-CZ" b="1" dirty="0" smtClean="0"/>
              <a:t>R – L – Í – K – Á – K </a:t>
            </a:r>
          </a:p>
          <a:p>
            <a:endParaRPr lang="cs-CZ" b="1" dirty="0" smtClean="0"/>
          </a:p>
          <a:p>
            <a:r>
              <a:rPr lang="cs-CZ" b="1" dirty="0" smtClean="0"/>
              <a:t>F – L – Í – N – D – E 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S19TXGR8\MC9004110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8739" y="4365104"/>
            <a:ext cx="2048668" cy="1992612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4Z1XTV54\MC9004449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412776"/>
            <a:ext cx="1902336" cy="2463457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LVP6JSNB\MC900326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4509120"/>
            <a:ext cx="1869034" cy="1384402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Slož slova a spoj je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b="1" dirty="0" smtClean="0"/>
              <a:t>L – Ý – T – O – M </a:t>
            </a:r>
          </a:p>
          <a:p>
            <a:endParaRPr lang="cs-CZ" b="1" dirty="0" smtClean="0"/>
          </a:p>
          <a:p>
            <a:r>
              <a:rPr lang="cs-CZ" b="1" dirty="0" smtClean="0"/>
              <a:t>Č – K – A – O – K </a:t>
            </a:r>
          </a:p>
          <a:p>
            <a:endParaRPr lang="cs-CZ" b="1" dirty="0" smtClean="0"/>
          </a:p>
          <a:p>
            <a:r>
              <a:rPr lang="cs-CZ" b="1" dirty="0" smtClean="0"/>
              <a:t>. A – V – O – S </a:t>
            </a:r>
          </a:p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4Z1XTV54\MC9003468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988840"/>
            <a:ext cx="1826057" cy="1039673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PL9C3YWN\MP9004464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501008"/>
            <a:ext cx="1869574" cy="2700829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4Z1XTV54\MC90044483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4005064"/>
            <a:ext cx="1395480" cy="18070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Slož slova a spoj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r>
              <a:rPr lang="cs-CZ" b="1" dirty="0" smtClean="0"/>
              <a:t>K – Í – N – K – O</a:t>
            </a:r>
          </a:p>
          <a:p>
            <a:endParaRPr lang="cs-CZ" b="1" dirty="0" smtClean="0"/>
          </a:p>
          <a:p>
            <a:r>
              <a:rPr lang="cs-CZ" b="1" dirty="0" smtClean="0"/>
              <a:t>B – A  – Ž – Á</a:t>
            </a:r>
          </a:p>
          <a:p>
            <a:endParaRPr lang="cs-CZ" b="1" dirty="0" smtClean="0"/>
          </a:p>
          <a:p>
            <a:r>
              <a:rPr lang="cs-CZ" b="1" dirty="0" smtClean="0"/>
              <a:t>A – E – Ž – V – L  </a:t>
            </a:r>
            <a:endParaRPr lang="cs-CZ" dirty="0"/>
          </a:p>
        </p:txBody>
      </p:sp>
      <p:pic>
        <p:nvPicPr>
          <p:cNvPr id="3074" name="Picture 2" descr="C:\Users\Miky\AppData\Local\Microsoft\Windows\Temporary Internet Files\Content.IE5\LVP6JSNB\MM91000112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84784"/>
            <a:ext cx="1609725" cy="2105025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PL9C3YWN\MP900406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437112"/>
            <a:ext cx="3391272" cy="2260848"/>
          </a:xfrm>
          <a:prstGeom prst="rect">
            <a:avLst/>
          </a:prstGeom>
          <a:noFill/>
        </p:spPr>
      </p:pic>
      <p:pic>
        <p:nvPicPr>
          <p:cNvPr id="3076" name="Picture 4" descr="C:\Users\Miky\AppData\Local\Microsoft\Windows\Temporary Internet Files\Content.IE5\S19TXGR8\MC90044141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2276872"/>
            <a:ext cx="1828800" cy="103505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 err="1" smtClean="0"/>
              <a:t>zdroja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>
                <a:hlinkClick r:id="rId2"/>
              </a:rPr>
              <a:t>-office.</a:t>
            </a:r>
            <a:r>
              <a:rPr lang="cs-CZ" dirty="0" err="1" smtClean="0">
                <a:hlinkClick r:id="rId2"/>
              </a:rPr>
              <a:t>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154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Slož slova a spoj s obrázky</vt:lpstr>
      <vt:lpstr>Slož slova a spoj je s obrázky</vt:lpstr>
      <vt:lpstr>Slož slova a spoj s obrázky</vt:lpstr>
      <vt:lpstr>Použité zdroja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18</cp:revision>
  <dcterms:created xsi:type="dcterms:W3CDTF">2011-06-20T10:40:08Z</dcterms:created>
  <dcterms:modified xsi:type="dcterms:W3CDTF">2013-06-27T13:47:25Z</dcterms:modified>
</cp:coreProperties>
</file>