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0806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925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7451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9446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7917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42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284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7785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401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1737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40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58C71-E667-4D31-8730-33BD525BDA6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9903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3" Type="http://schemas.openxmlformats.org/officeDocument/2006/relationships/slide" Target="slide6.xml"/><Relationship Id="rId7" Type="http://schemas.openxmlformats.org/officeDocument/2006/relationships/slide" Target="slide11.xml"/><Relationship Id="rId12" Type="http://schemas.openxmlformats.org/officeDocument/2006/relationships/slide" Target="slide1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5" Type="http://schemas.openxmlformats.org/officeDocument/2006/relationships/slide" Target="slide5.xml"/><Relationship Id="rId10" Type="http://schemas.openxmlformats.org/officeDocument/2006/relationships/slide" Target="slide15.xml"/><Relationship Id="rId4" Type="http://schemas.openxmlformats.org/officeDocument/2006/relationships/image" Target="../media/image2.png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45106963"/>
              </p:ext>
            </p:extLst>
          </p:nvPr>
        </p:nvGraphicFramePr>
        <p:xfrm>
          <a:off x="2555776" y="392213"/>
          <a:ext cx="3888431" cy="5858965"/>
        </p:xfrm>
        <a:graphic>
          <a:graphicData uri="http://schemas.openxmlformats.org/presentationml/2006/ole">
            <p:oleObj spid="_x0000_s1026" name="Dokument" r:id="rId3" imgW="5901230" imgH="8892679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68338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BOZP -KVÍZ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885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BOZP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98666484"/>
              </p:ext>
            </p:extLst>
          </p:nvPr>
        </p:nvGraphicFramePr>
        <p:xfrm>
          <a:off x="323528" y="1772815"/>
          <a:ext cx="8280920" cy="4392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1464163">
                <a:tc>
                  <a:txBody>
                    <a:bodyPr/>
                    <a:lstStyle/>
                    <a:p>
                      <a:r>
                        <a:rPr lang="en-US" sz="60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6000" b="0" baseline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60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b="0" dirty="0" smtClean="0">
                          <a:solidFill>
                            <a:schemeClr val="tx1"/>
                          </a:solidFill>
                        </a:rPr>
                        <a:t>  300</a:t>
                      </a:r>
                      <a:endParaRPr lang="cs-CZ" sz="6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60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464163"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100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baseline="0" dirty="0" smtClean="0">
                          <a:solidFill>
                            <a:schemeClr val="tx1"/>
                          </a:solidFill>
                        </a:rPr>
                        <a:t>  200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300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400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464163"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100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200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300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400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" name="Tlačítko akce: Zpět nebo Předchozí 4">
            <a:hlinkClick r:id="rId2" action="ppaction://hlinksldjump" highlightClick="1"/>
          </p:cNvPr>
          <p:cNvSpPr/>
          <p:nvPr/>
        </p:nvSpPr>
        <p:spPr>
          <a:xfrm>
            <a:off x="1835696" y="2805063"/>
            <a:ext cx="52120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80928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80927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780928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93094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7338" y="4293093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2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8383" y="4293094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7338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1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670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Co znamená zkratka BOZP?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5240" y="1598066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en-US" dirty="0" smtClean="0"/>
          </a:p>
          <a:p>
            <a:pPr marL="0" indent="0">
              <a:buNone/>
            </a:pPr>
            <a:endParaRPr lang="cs-CZ" dirty="0" smtClean="0"/>
          </a:p>
          <a:p>
            <a:endParaRPr lang="en-US" dirty="0" smtClean="0"/>
          </a:p>
          <a:p>
            <a:endParaRPr lang="cs-CZ" dirty="0" smtClean="0"/>
          </a:p>
          <a:p>
            <a:endParaRPr lang="en-US" dirty="0" smtClean="0"/>
          </a:p>
        </p:txBody>
      </p:sp>
      <p:sp>
        <p:nvSpPr>
          <p:cNvPr id="4" name="Veselý obličej 3"/>
          <p:cNvSpPr/>
          <p:nvPr/>
        </p:nvSpPr>
        <p:spPr>
          <a:xfrm>
            <a:off x="4335646" y="4288548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35647" y="220486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8222" y="3284984"/>
            <a:ext cx="6461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36335" y="2374256"/>
            <a:ext cx="2160240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b</a:t>
            </a:r>
            <a:r>
              <a:rPr lang="cs-CZ" sz="2000" dirty="0" smtClean="0"/>
              <a:t>ezpečnost práce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36335" y="3256934"/>
            <a:ext cx="2160240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b</a:t>
            </a:r>
            <a:r>
              <a:rPr lang="cs-CZ" sz="2000" dirty="0" smtClean="0"/>
              <a:t>ezpečnostní pravidla při práci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5635" y="4422982"/>
            <a:ext cx="2160240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b</a:t>
            </a:r>
            <a:r>
              <a:rPr lang="cs-CZ" sz="2000" dirty="0" smtClean="0"/>
              <a:t>ezpečnost a ochrana zdraví při práci</a:t>
            </a:r>
            <a:endParaRPr lang="cs-CZ" sz="2000" dirty="0"/>
          </a:p>
        </p:txBody>
      </p:sp>
      <p:sp>
        <p:nvSpPr>
          <p:cNvPr id="10" name="Zaoblený obdélník 9"/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3938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Jaké pomůcky se používají pro vrtání malých dílců na stojanové vrtačce?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7354" y="2091527"/>
            <a:ext cx="6461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7355" y="4127431"/>
            <a:ext cx="6461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95736" y="202386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-2268760" y="90872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9592" y="2152974"/>
            <a:ext cx="2952328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žádné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28370" y="4127431"/>
            <a:ext cx="2923550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u</a:t>
            </a:r>
            <a:r>
              <a:rPr lang="cs-CZ" sz="2400" dirty="0" smtClean="0"/>
              <a:t>pínají se do přípravku k tomu určenému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28370" y="3140968"/>
            <a:ext cx="292355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u</a:t>
            </a:r>
            <a:r>
              <a:rPr lang="cs-CZ" sz="2400" dirty="0" smtClean="0"/>
              <a:t>pínají se do svěráku vrtačky</a:t>
            </a:r>
            <a:endParaRPr lang="cs-CZ" sz="2400" dirty="0"/>
          </a:p>
        </p:txBody>
      </p:sp>
      <p:sp>
        <p:nvSpPr>
          <p:cNvPr id="21" name="Veselý obličej 20"/>
          <p:cNvSpPr/>
          <p:nvPr/>
        </p:nvSpPr>
        <p:spPr>
          <a:xfrm>
            <a:off x="4227354" y="3140968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5325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Kdy lze opustit pracoviště?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o vypnutí stroje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84071" y="3284984"/>
            <a:ext cx="216024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kdykoliv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492434"/>
            <a:ext cx="2160240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o vypnutí a uvedení stroje do klidu</a:t>
            </a:r>
            <a:endParaRPr lang="cs-CZ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9166" y="220486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9475" y="328498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368858" y="4425217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8557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Kde je umístěn rozevírací klín u rozřezávací pily?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8144" y="2132638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z</a:t>
            </a:r>
            <a:r>
              <a:rPr lang="cs-CZ" sz="2400" dirty="0" smtClean="0"/>
              <a:t>a pilovým kotoučem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48869" y="3307053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n</a:t>
            </a:r>
            <a:r>
              <a:rPr lang="cs-CZ" sz="2400" dirty="0" smtClean="0"/>
              <a:t>ad pilovým kotoučem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48869" y="4412882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</a:t>
            </a:r>
            <a:r>
              <a:rPr lang="cs-CZ" sz="2400" dirty="0"/>
              <a:t>e</a:t>
            </a:r>
            <a:r>
              <a:rPr lang="cs-CZ" sz="2400" dirty="0" smtClean="0"/>
              <a:t>ní na pile umístěn</a:t>
            </a:r>
            <a:endParaRPr lang="cs-CZ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9166" y="3182201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9166" y="4288030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389166" y="2114139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5969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Kde je umístěná u </a:t>
            </a:r>
            <a:r>
              <a:rPr lang="cs-CZ" sz="2800" dirty="0" err="1" smtClean="0"/>
              <a:t>tloušťkovací</a:t>
            </a:r>
            <a:r>
              <a:rPr lang="cs-CZ" sz="2800" dirty="0" smtClean="0"/>
              <a:t> frézky patka proti zpětnému vrhu?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n</a:t>
            </a:r>
            <a:r>
              <a:rPr lang="cs-CZ" sz="2400" dirty="0" smtClean="0"/>
              <a:t>a podávací straně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70960"/>
            <a:ext cx="216024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z</a:t>
            </a:r>
            <a:r>
              <a:rPr lang="cs-CZ" sz="2400" dirty="0" smtClean="0"/>
              <a:t>a hřídelí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4509120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n</a:t>
            </a:r>
            <a:r>
              <a:rPr lang="cs-CZ" sz="2400" dirty="0" smtClean="0"/>
              <a:t>ení ve stroji umístěná</a:t>
            </a:r>
            <a:endParaRPr lang="cs-CZ" sz="2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0259" y="314610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9427" y="438426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Veselý obličej 9"/>
          <p:cNvSpPr/>
          <p:nvPr/>
        </p:nvSpPr>
        <p:spPr>
          <a:xfrm>
            <a:off x="4368858" y="2152974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3246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Od kolika let může učeň pracovat na strojích?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od 16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17429" y="3380170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d 18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104" y="4509120"/>
            <a:ext cx="2160240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d 15 </a:t>
            </a:r>
            <a:r>
              <a:rPr lang="cs-CZ" sz="2800" dirty="0" smtClean="0"/>
              <a:t>                   s </a:t>
            </a:r>
            <a:r>
              <a:rPr lang="cs-CZ" sz="2800" dirty="0" smtClean="0"/>
              <a:t>dohledem</a:t>
            </a:r>
            <a:endParaRPr lang="cs-CZ" sz="2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9917" y="325531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Veselý obličej 11"/>
          <p:cNvSpPr/>
          <p:nvPr/>
        </p:nvSpPr>
        <p:spPr>
          <a:xfrm>
            <a:off x="4389609" y="4374686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8820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Nástroje pro svislé spodní </a:t>
            </a:r>
            <a:r>
              <a:rPr lang="cs-CZ" sz="2800" dirty="0" smtClean="0"/>
              <a:t>frézky </a:t>
            </a:r>
            <a:r>
              <a:rPr lang="cs-CZ" sz="2800" dirty="0" smtClean="0"/>
              <a:t>se musí značit…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3024334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jen pro ruční posuv BG-TECH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15940" y="3284984"/>
            <a:ext cx="3007987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ro ruční posuv BG-TECH a mechanický posuv MECH</a:t>
            </a:r>
            <a:r>
              <a:rPr lang="cs-CZ" sz="2000" dirty="0" smtClean="0"/>
              <a:t>. POSUV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1" y="4482698"/>
            <a:ext cx="3024335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ro částečně mechanický posuv BG-FORM</a:t>
            </a:r>
            <a:endParaRPr lang="cs-CZ" sz="2000" dirty="0"/>
          </a:p>
        </p:txBody>
      </p:sp>
      <p:sp>
        <p:nvSpPr>
          <p:cNvPr id="7" name="Veselý obličej 6"/>
          <p:cNvSpPr/>
          <p:nvPr/>
        </p:nvSpPr>
        <p:spPr>
          <a:xfrm>
            <a:off x="4368857" y="3231023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8857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9474" y="4470300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9711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Broušení na strojních bruskách lze začít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880320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kdykoliv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356992"/>
            <a:ext cx="2880320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ři napjatém brusném pásu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509120"/>
            <a:ext cx="2880320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ři napjatém brusném pásu a maximálních otáčkách</a:t>
            </a:r>
            <a:endParaRPr lang="cs-CZ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7033" y="3356992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507033" y="4441903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255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Jaká je doporučená vzdálenost rozevíracího klínu </a:t>
            </a:r>
            <a:r>
              <a:rPr lang="cs-CZ" sz="2800" dirty="0" smtClean="0"/>
              <a:t>                 od </a:t>
            </a:r>
            <a:r>
              <a:rPr lang="cs-CZ" sz="2800" dirty="0" smtClean="0"/>
              <a:t>pilového kotouče?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9462" y="1540431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448272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éně než 10 mm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5456" y="3212976"/>
            <a:ext cx="2422407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v</a:t>
            </a:r>
            <a:r>
              <a:rPr lang="cs-CZ" sz="2400" dirty="0" smtClean="0"/>
              <a:t>íce než 10 mm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1" y="4293096"/>
            <a:ext cx="2448271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 mm</a:t>
            </a:r>
            <a:endParaRPr lang="cs-CZ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2227" y="4199360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481610" y="3145759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259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Kdy musí být rozevírací klín odstraněn?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35640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n</a:t>
            </a:r>
            <a:r>
              <a:rPr lang="cs-CZ" sz="2000" dirty="0" smtClean="0"/>
              <a:t>eodstraňuje se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12976"/>
            <a:ext cx="2160240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ři rozřezávání desek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338682"/>
            <a:ext cx="2160240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p</a:t>
            </a:r>
            <a:r>
              <a:rPr lang="cs-CZ" sz="2000" dirty="0" smtClean="0"/>
              <a:t>ři řezání drážek na kotoučové pile</a:t>
            </a:r>
            <a:endParaRPr lang="cs-CZ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0088" y="3154653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430226" y="4271465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0773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Při srovnávání na srovnávací frézce se používá posouvací přípravek….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45222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ro obrobky kratší 400 mm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84984"/>
            <a:ext cx="2160240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pro obrobky kratší 600 mm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73130" y="4423898"/>
            <a:ext cx="216024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vždy</a:t>
            </a:r>
            <a:endParaRPr lang="cs-CZ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226" y="3160132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226" y="428223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409917" y="2085757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128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Jaké ochranné prostředky jsou nutné při práci na dřevoobráběcích strojích?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304256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c</a:t>
            </a:r>
            <a:r>
              <a:rPr lang="cs-CZ" sz="2000" dirty="0" smtClean="0"/>
              <a:t>hránič sluchu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12976"/>
            <a:ext cx="2304256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chránič sluchu, brýle, zástěra, ostatní dle potřeby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544420"/>
            <a:ext cx="2304256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n</a:t>
            </a:r>
            <a:r>
              <a:rPr lang="cs-CZ" sz="2000" dirty="0" smtClean="0"/>
              <a:t>ejsou potřeba</a:t>
            </a:r>
            <a:endParaRPr lang="cs-CZ" sz="2000" dirty="0"/>
          </a:p>
        </p:txBody>
      </p:sp>
      <p:sp>
        <p:nvSpPr>
          <p:cNvPr id="7" name="Veselý obličej 6"/>
          <p:cNvSpPr/>
          <p:nvPr/>
        </p:nvSpPr>
        <p:spPr>
          <a:xfrm>
            <a:off x="4409917" y="3129000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09037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2638" y="422038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563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285</Words>
  <Application>Microsoft Office PowerPoint</Application>
  <PresentationFormat>Předvádění na obrazovce (4:3)</PresentationFormat>
  <Paragraphs>99</Paragraphs>
  <Slides>15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systému Office</vt:lpstr>
      <vt:lpstr>Dokument</vt:lpstr>
      <vt:lpstr>Snímek 1</vt:lpstr>
      <vt:lpstr>BOZP -KVÍZ</vt:lpstr>
      <vt:lpstr>BOZP</vt:lpstr>
      <vt:lpstr>Co znamená zkratka BOZP?</vt:lpstr>
      <vt:lpstr>Jaké pomůcky se používají pro vrtání malých dílců na stojanové vrtačce?</vt:lpstr>
      <vt:lpstr>Kdy lze opustit pracoviště?</vt:lpstr>
      <vt:lpstr>Kde je umístěn rozevírací klín u rozřezávací pily?</vt:lpstr>
      <vt:lpstr>Kde je umístěná u tloušťkovací frézky patka proti zpětnému vrhu? </vt:lpstr>
      <vt:lpstr>Od kolika let může učeň pracovat na strojích?</vt:lpstr>
      <vt:lpstr>Nástroje pro svislé spodní frézky se musí značit…</vt:lpstr>
      <vt:lpstr>Broušení na strojních bruskách lze začít</vt:lpstr>
      <vt:lpstr>Jaká je doporučená vzdálenost rozevíracího klínu                  od pilového kotouče?</vt:lpstr>
      <vt:lpstr>Kdy musí být rozevírací klín odstraněn?</vt:lpstr>
      <vt:lpstr>Při srovnávání na srovnávací frézce se používá posouvací přípravek….</vt:lpstr>
      <vt:lpstr>Jaké ochranné prostředky jsou nutné při práci na dřevoobráběcích strojích?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identification</dc:title>
  <dc:creator>Hana Urbanová</dc:creator>
  <cp:lastModifiedBy>Dum</cp:lastModifiedBy>
  <cp:revision>63</cp:revision>
  <dcterms:created xsi:type="dcterms:W3CDTF">2013-01-09T18:15:34Z</dcterms:created>
  <dcterms:modified xsi:type="dcterms:W3CDTF">2013-06-27T13:57:25Z</dcterms:modified>
</cp:coreProperties>
</file>