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57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 13 ČJ - Protiklady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 13 ČJ - Protiklady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-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470420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 použití na interaktivní tabuli</a:t>
            </a:r>
          </a:p>
          <a:p>
            <a:r>
              <a:rPr lang="cs-CZ" dirty="0" smtClean="0"/>
              <a:t>Vhodný do hodin českého jazyka v 2</a:t>
            </a:r>
            <a:r>
              <a:rPr lang="cs-CZ" dirty="0" smtClean="0"/>
              <a:t>. ročníku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Seznámení s protiklady</a:t>
            </a:r>
          </a:p>
          <a:p>
            <a:r>
              <a:rPr lang="cs-CZ" dirty="0" smtClean="0"/>
              <a:t>Tvoření vět s protikladnými slovy</a:t>
            </a:r>
          </a:p>
          <a:p>
            <a:r>
              <a:rPr lang="cs-CZ" dirty="0" smtClean="0"/>
              <a:t>Spojování protikladných obrázků</a:t>
            </a:r>
          </a:p>
          <a:p>
            <a:r>
              <a:rPr lang="cs-CZ" dirty="0" smtClean="0"/>
              <a:t>Vytvořeno září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Spoj obrázky vyjadřující protiklady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PL9C3YWN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628800"/>
            <a:ext cx="1659632" cy="1659632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4Z1XTV54\MC9003559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157192"/>
            <a:ext cx="919886" cy="89977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4Z1XTV54\MC90044173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996952"/>
            <a:ext cx="2095128" cy="2095128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772816"/>
            <a:ext cx="1747418" cy="1693469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PL9C3YWN\MC900349121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4509120"/>
            <a:ext cx="1945843" cy="1768450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S19TXGR8\MM900356707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3789040"/>
            <a:ext cx="857250" cy="8572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Vyber protiklady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hangingPunct="0"/>
            <a:r>
              <a:rPr lang="cs-CZ" dirty="0" smtClean="0"/>
              <a:t>Drzý                            (uctivý, zdvořilý, milý)</a:t>
            </a:r>
          </a:p>
          <a:p>
            <a:pPr hangingPunct="0">
              <a:buNone/>
            </a:pPr>
            <a:endParaRPr lang="cs-CZ" dirty="0" smtClean="0"/>
          </a:p>
          <a:p>
            <a:pPr hangingPunct="0"/>
            <a:r>
              <a:rPr lang="cs-CZ" dirty="0" smtClean="0"/>
              <a:t>Nudný			(krátký, rušný, zábavný)</a:t>
            </a:r>
          </a:p>
          <a:p>
            <a:pPr hangingPunct="0"/>
            <a:endParaRPr lang="cs-CZ" dirty="0" smtClean="0"/>
          </a:p>
          <a:p>
            <a:pPr hangingPunct="0">
              <a:buNone/>
            </a:pPr>
            <a:endParaRPr lang="cs-CZ" dirty="0" smtClean="0"/>
          </a:p>
          <a:p>
            <a:pPr hangingPunct="0"/>
            <a:r>
              <a:rPr lang="cs-CZ" dirty="0" smtClean="0"/>
              <a:t>Skromný	          	(chlubivý,    pyšný, lakomý)</a:t>
            </a:r>
          </a:p>
          <a:p>
            <a:pPr hangingPunct="0"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Vytvoř věty s protiklady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Drzý  - zdvořilý</a:t>
            </a:r>
          </a:p>
          <a:p>
            <a:r>
              <a:rPr lang="cs-CZ" dirty="0" smtClean="0"/>
              <a:t>____________________________________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Nudný - </a:t>
            </a:r>
            <a:r>
              <a:rPr lang="cs-CZ" dirty="0" smtClean="0"/>
              <a:t>zábavný</a:t>
            </a:r>
          </a:p>
          <a:p>
            <a:pPr>
              <a:buNone/>
            </a:pPr>
            <a:r>
              <a:rPr lang="cs-CZ" dirty="0" smtClean="0"/>
              <a:t>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Skromný -  </a:t>
            </a:r>
            <a:r>
              <a:rPr lang="cs-CZ" dirty="0" smtClean="0"/>
              <a:t>chlubivý</a:t>
            </a:r>
          </a:p>
          <a:p>
            <a:pPr>
              <a:buNone/>
            </a:pPr>
            <a:r>
              <a:rPr lang="cs-CZ" dirty="0" smtClean="0"/>
              <a:t>___________________________________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</a:t>
            </a:r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>
                <a:hlinkClick r:id="rId2"/>
              </a:rPr>
              <a:t>-office.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89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Spoj obrázky vyjadřující protiklady</vt:lpstr>
      <vt:lpstr>Vyber protiklady</vt:lpstr>
      <vt:lpstr>Vytvoř věty s protiklady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19</cp:revision>
  <dcterms:created xsi:type="dcterms:W3CDTF">2011-06-20T10:40:08Z</dcterms:created>
  <dcterms:modified xsi:type="dcterms:W3CDTF">2013-06-27T14:16:24Z</dcterms:modified>
</cp:coreProperties>
</file>