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 ČJ - 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 ČJ - 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-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345472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 použití na interaktivní tabuli.</a:t>
            </a:r>
          </a:p>
          <a:p>
            <a:r>
              <a:rPr lang="cs-CZ" dirty="0" smtClean="0"/>
              <a:t>Vhodný do hodin českého jazyka v 1</a:t>
            </a:r>
            <a:r>
              <a:rPr lang="cs-CZ" dirty="0" smtClean="0"/>
              <a:t>. ročníku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Skládání slov,spojování slov velká písmena- malá písmena,</a:t>
            </a:r>
          </a:p>
          <a:p>
            <a:r>
              <a:rPr lang="cs-CZ" dirty="0"/>
              <a:t>D</a:t>
            </a:r>
            <a:r>
              <a:rPr lang="cs-CZ" dirty="0" smtClean="0"/>
              <a:t>ělení slov na slabiky</a:t>
            </a:r>
          </a:p>
          <a:p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dirty="0" smtClean="0"/>
              <a:t>prava chyb ve větách</a:t>
            </a:r>
          </a:p>
          <a:p>
            <a:r>
              <a:rPr lang="cs-CZ" dirty="0" smtClean="0"/>
              <a:t>doplňování písmen do slov</a:t>
            </a:r>
          </a:p>
          <a:p>
            <a:r>
              <a:rPr lang="cs-CZ" dirty="0" smtClean="0"/>
              <a:t>Procvičování učiva českého jazyka učiva 1</a:t>
            </a:r>
            <a:r>
              <a:rPr lang="cs-CZ" dirty="0" smtClean="0"/>
              <a:t>. ročníku </a:t>
            </a:r>
            <a:r>
              <a:rPr lang="cs-CZ" dirty="0" smtClean="0"/>
              <a:t>ZŠ.</a:t>
            </a:r>
          </a:p>
          <a:p>
            <a:r>
              <a:rPr lang="cs-CZ" dirty="0" smtClean="0"/>
              <a:t>Vytvořeno září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Spoj stejná slova a obrázky se slovy: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r>
              <a:rPr lang="cs-CZ" b="1" dirty="0" smtClean="0"/>
              <a:t>        pomeranč                                maminka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</a:t>
            </a:r>
            <a:r>
              <a:rPr lang="cs-CZ" b="1" dirty="0" smtClean="0"/>
              <a:t>PRÁZDNINY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prázdniny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                                                MAMINKA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 POMERANČ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Miky\AppData\Local\Microsoft\Windows\Temporary Internet Files\Content.IE5\4Z1XTV54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941168"/>
            <a:ext cx="1083568" cy="1083568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4Z1XTV54\MC9000310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941168"/>
            <a:ext cx="1670578" cy="1344851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PL9C3YWN\MP9004486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157192"/>
            <a:ext cx="1874880" cy="125139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Rozděl slova na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rstGeom prst="teardrop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es                              kočka  </a:t>
            </a:r>
          </a:p>
          <a:p>
            <a:pPr>
              <a:buNone/>
            </a:pPr>
            <a:endParaRPr lang="cs-CZ" sz="4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>
              <a:buNone/>
            </a:pPr>
            <a:endParaRPr lang="cs-CZ" sz="4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>
              <a:buNone/>
            </a:pP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             slon</a:t>
            </a:r>
          </a:p>
        </p:txBody>
      </p:sp>
      <p:pic>
        <p:nvPicPr>
          <p:cNvPr id="1026" name="Picture 2" descr="C:\Users\Miky\AppData\Local\Microsoft\Windows\Temporary Internet Files\Content.IE5\PL9C3YWN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869160"/>
            <a:ext cx="1207790" cy="156404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S19TXGR8\MP9004486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013176"/>
            <a:ext cx="2299734" cy="1530447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S19TXGR8\MP9004276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5661248"/>
            <a:ext cx="1103228" cy="80156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Doplňte </a:t>
            </a:r>
            <a:r>
              <a:rPr lang="cs-CZ" dirty="0" smtClean="0"/>
              <a:t>háčky a čárky </a:t>
            </a:r>
            <a:r>
              <a:rPr lang="cs-CZ" dirty="0" smtClean="0"/>
              <a:t>ve větách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err="1" smtClean="0"/>
              <a:t>Blizi</a:t>
            </a:r>
            <a:r>
              <a:rPr lang="cs-CZ" dirty="0" smtClean="0"/>
              <a:t> se jaro.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Mam </a:t>
            </a:r>
            <a:r>
              <a:rPr lang="cs-CZ" dirty="0" err="1" smtClean="0"/>
              <a:t>kamarada</a:t>
            </a:r>
            <a:r>
              <a:rPr lang="cs-CZ" dirty="0" smtClean="0"/>
              <a:t> Honzu.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Kocka</a:t>
            </a:r>
            <a:r>
              <a:rPr lang="cs-CZ" dirty="0" smtClean="0"/>
              <a:t> je mile </a:t>
            </a:r>
            <a:r>
              <a:rPr lang="cs-CZ" dirty="0" err="1" smtClean="0"/>
              <a:t>zvire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PL9C3YWN\MC9004280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581128"/>
            <a:ext cx="1968500" cy="182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r>
              <a:rPr lang="cs-CZ" b="1" dirty="0" smtClean="0"/>
              <a:t>R  _   B  _                                 _  _  </a:t>
            </a:r>
            <a:r>
              <a:rPr lang="cs-CZ" b="1" dirty="0" err="1" smtClean="0"/>
              <a:t>B</a:t>
            </a:r>
            <a:r>
              <a:rPr lang="cs-CZ" b="1" dirty="0" smtClean="0"/>
              <a:t>  A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    </a:t>
            </a:r>
            <a:r>
              <a:rPr lang="cs-CZ" b="1" dirty="0" smtClean="0"/>
              <a:t>_   Y  _   R                       _   E  R  _   Š   K   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Miky\AppData\Local\Microsoft\Windows\Temporary Internet Files\Content.IE5\4Z1XTV54\MC9004300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581128"/>
            <a:ext cx="1641475" cy="1974850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S19TXGR8\MP9004465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556792"/>
            <a:ext cx="1295038" cy="1667431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PL9C3YWN\MP9004050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348880"/>
            <a:ext cx="2066274" cy="1180728"/>
          </a:xfrm>
          <a:prstGeom prst="rect">
            <a:avLst/>
          </a:prstGeom>
          <a:noFill/>
        </p:spPr>
      </p:pic>
      <p:pic>
        <p:nvPicPr>
          <p:cNvPr id="4101" name="Picture 5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797152"/>
            <a:ext cx="1829714" cy="14749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>
                <a:hlinkClick r:id="rId2"/>
              </a:rPr>
              <a:t>-office.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137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Spoj stejná slova a obrázky se slovy:</vt:lpstr>
      <vt:lpstr>Rozděl slova na slabiky</vt:lpstr>
      <vt:lpstr>Doplňte háčky a čárky ve větách</vt:lpstr>
      <vt:lpstr>Doplň chybějící písmena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2013-06-27T14:17:26Z</dcterms:modified>
</cp:coreProperties>
</file>