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VY_32_INOVACE_15_ČJ - </a:t>
          </a:r>
          <a:r>
            <a:rPr lang="cs-CZ" sz="2000" dirty="0" smtClean="0"/>
            <a:t>Spojování rozdělených slov, vyhledávání slov podle zadání.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VY_32_INOVACE_15_ČJ - </a:t>
          </a:r>
          <a:r>
            <a:rPr lang="cs-CZ" sz="2000" kern="1200" dirty="0" smtClean="0"/>
            <a:t>Spojování rozdělených slov, vyhledávání slov podle zadání. 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38271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určený k použití na interaktivní tabuli.</a:t>
            </a:r>
          </a:p>
          <a:p>
            <a:r>
              <a:rPr lang="cs-CZ" dirty="0" smtClean="0"/>
              <a:t> Vhodný do hodin českého jazyka 1</a:t>
            </a:r>
            <a:r>
              <a:rPr lang="cs-CZ" dirty="0" smtClean="0"/>
              <a:t>., 2</a:t>
            </a:r>
            <a:r>
              <a:rPr lang="cs-CZ" dirty="0" smtClean="0"/>
              <a:t>. ročníku  ZŠ</a:t>
            </a:r>
          </a:p>
          <a:p>
            <a:r>
              <a:rPr lang="cs-CZ" dirty="0" smtClean="0"/>
              <a:t>Čtení s porozuměním  </a:t>
            </a:r>
          </a:p>
          <a:p>
            <a:r>
              <a:rPr lang="cs-CZ" dirty="0" smtClean="0"/>
              <a:t>Výběr podřazených slov</a:t>
            </a:r>
          </a:p>
          <a:p>
            <a:r>
              <a:rPr lang="cs-CZ" dirty="0" smtClean="0"/>
              <a:t>Spojování rozdělených slov</a:t>
            </a:r>
          </a:p>
          <a:p>
            <a:r>
              <a:rPr lang="cs-CZ" dirty="0"/>
              <a:t>V</a:t>
            </a:r>
            <a:r>
              <a:rPr lang="cs-CZ" dirty="0" smtClean="0"/>
              <a:t>yhledávání slov podle zadání</a:t>
            </a:r>
          </a:p>
          <a:p>
            <a:r>
              <a:rPr lang="cs-CZ" dirty="0" smtClean="0"/>
              <a:t>Vytvořeno září 2012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Spoj slova- utvoř s nimi věty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611560" y="2426083"/>
            <a:ext cx="7632848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76923C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láč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BRÝ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76923C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17365D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BO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                                                                         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17365D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TY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mo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                                                 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DÍ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ří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ŽE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ho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F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   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LE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iky\AppData\Local\Microsoft\Windows\Temporary Internet Files\Content.IE5\4Z1XTV54\MC900440408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797152"/>
            <a:ext cx="1517749" cy="1517749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PL9C3YWN\MP9003093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869160"/>
            <a:ext cx="1009320" cy="1556792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S19TXGR8\MP9001749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5013176"/>
            <a:ext cx="1936812" cy="129120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Podtrhni sportovce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louka, hrad, lyžař, mlékař, tenistka, košík, fotbalista, hokejista, klobouk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6386" name="Picture 2" descr="C:\Users\Miky\AppData\Local\Microsoft\Windows\Temporary Internet Files\Content.IE5\PL9C3YWN\MC9003542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780928"/>
            <a:ext cx="2190939" cy="1671873"/>
          </a:xfrm>
          <a:prstGeom prst="rect">
            <a:avLst/>
          </a:prstGeom>
          <a:noFill/>
        </p:spPr>
      </p:pic>
      <p:pic>
        <p:nvPicPr>
          <p:cNvPr id="16387" name="Picture 3" descr="C:\Users\Miky\AppData\Local\Microsoft\Windows\Temporary Internet Files\Content.IE5\LVP6JSNB\MC90044036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140968"/>
            <a:ext cx="2743200" cy="2743200"/>
          </a:xfrm>
          <a:prstGeom prst="rect">
            <a:avLst/>
          </a:prstGeom>
          <a:noFill/>
        </p:spPr>
      </p:pic>
      <p:pic>
        <p:nvPicPr>
          <p:cNvPr id="16388" name="Picture 4" descr="C:\Users\Miky\AppData\Local\Microsoft\Windows\Temporary Internet Files\Content.IE5\LVP6JSNB\MC9000887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3933056"/>
            <a:ext cx="1462126" cy="18196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Vyber jen </a:t>
            </a:r>
            <a:r>
              <a:rPr lang="cs-CZ" dirty="0" smtClean="0"/>
              <a:t>jídlo - </a:t>
            </a:r>
            <a:r>
              <a:rPr lang="cs-CZ" dirty="0" smtClean="0"/>
              <a:t>zakroužkuj ho.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borůvka, teniska, knedlík, polévka, schody, kabát, strop, hrnec, chléb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7410" name="Picture 2" descr="C:\Users\Miky\AppData\Local\Microsoft\Windows\Temporary Internet Files\Content.IE5\4Z1XTV54\MC9000583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708920"/>
            <a:ext cx="3642511" cy="3426737"/>
          </a:xfrm>
          <a:prstGeom prst="rect">
            <a:avLst/>
          </a:prstGeom>
          <a:noFill/>
        </p:spPr>
      </p:pic>
      <p:pic>
        <p:nvPicPr>
          <p:cNvPr id="17411" name="Picture 3" descr="C:\Users\Miky\AppData\Local\Microsoft\Windows\Temporary Internet Files\Content.IE5\LVP6JSNB\MC9004132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140968"/>
            <a:ext cx="4590107" cy="27401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Podtrhni školní potřeby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auto, panenka, motýl, penál, stonožka, tužka, krtek, pero, pes, krokodýl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8434" name="Picture 2" descr="C:\Users\Miky\AppData\Local\Microsoft\Windows\Temporary Internet Files\Content.IE5\LVP6JSNB\MC9002340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204864"/>
            <a:ext cx="2301089" cy="2032503"/>
          </a:xfrm>
          <a:prstGeom prst="rect">
            <a:avLst/>
          </a:prstGeom>
          <a:noFill/>
        </p:spPr>
      </p:pic>
      <p:pic>
        <p:nvPicPr>
          <p:cNvPr id="18435" name="Picture 3" descr="C:\Users\Miky\AppData\Local\Microsoft\Windows\Temporary Internet Files\Content.IE5\4Z1XTV54\MC9004134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636912"/>
            <a:ext cx="3535378" cy="3446352"/>
          </a:xfrm>
          <a:prstGeom prst="rect">
            <a:avLst/>
          </a:prstGeom>
          <a:noFill/>
        </p:spPr>
      </p:pic>
      <p:pic>
        <p:nvPicPr>
          <p:cNvPr id="18436" name="Picture 4" descr="C:\Users\Miky\AppData\Local\Microsoft\Windows\Temporary Internet Files\Content.IE5\S19TXGR8\MC9004417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50100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163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Spoj slova- utvoř s nimi věty</vt:lpstr>
      <vt:lpstr>Podtrhni sportovce</vt:lpstr>
      <vt:lpstr>Vyber jen jídlo - zakroužkuj ho.</vt:lpstr>
      <vt:lpstr>Podtrhni školní potřeby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20</cp:revision>
  <dcterms:created xsi:type="dcterms:W3CDTF">2011-06-20T10:40:08Z</dcterms:created>
  <dcterms:modified xsi:type="dcterms:W3CDTF">2013-06-27T14:19:26Z</dcterms:modified>
</cp:coreProperties>
</file>