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0" r:id="rId3"/>
    <p:sldId id="258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VY_32_INOVACE_16_Čj-Tvoření vět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Jaroslava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Jaroslava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VY_32_INOVACE_16_Čj-Tvoření vět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1ECBBB-ADE9-4ADC-BF70-477B678836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6F73B-E352-44A4-B532-BCB39F3570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78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buNone/>
            </a:pPr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2253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gif"/><Relationship Id="rId5" Type="http://schemas.openxmlformats.org/officeDocument/2006/relationships/image" Target="../media/image12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608348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Vhodný do hodin čtení a literární </a:t>
            </a:r>
            <a:r>
              <a:rPr lang="cs-CZ" dirty="0" smtClean="0"/>
              <a:t>výchovy        </a:t>
            </a:r>
            <a:r>
              <a:rPr lang="cs-CZ" dirty="0" smtClean="0"/>
              <a:t>v 1. ročníku ZŠ.</a:t>
            </a:r>
          </a:p>
          <a:p>
            <a:r>
              <a:rPr lang="cs-CZ" dirty="0" smtClean="0"/>
              <a:t>Procvičení čtení s </a:t>
            </a:r>
            <a:r>
              <a:rPr lang="cs-CZ" dirty="0" smtClean="0"/>
              <a:t>porozuměním-tvoření vět</a:t>
            </a:r>
            <a:endParaRPr lang="cs-CZ" dirty="0" smtClean="0"/>
          </a:p>
          <a:p>
            <a:r>
              <a:rPr lang="cs-CZ" dirty="0" smtClean="0"/>
              <a:t>Doplňování odpovědí na otázky</a:t>
            </a:r>
          </a:p>
          <a:p>
            <a:r>
              <a:rPr lang="cs-CZ" dirty="0" smtClean="0"/>
              <a:t>Popis</a:t>
            </a:r>
            <a:endParaRPr lang="cs-CZ" dirty="0" smtClean="0"/>
          </a:p>
          <a:p>
            <a:r>
              <a:rPr lang="cs-CZ" dirty="0" smtClean="0"/>
              <a:t>Vytvořeno září 2012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Spoj slova ve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23528" y="1713583"/>
            <a:ext cx="8820472" cy="2523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Červená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princezna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peláší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</a:t>
            </a:r>
            <a:r>
              <a:rPr lang="cs-CZ" sz="2000" b="1" dirty="0" smtClean="0">
                <a:solidFill>
                  <a:srgbClr val="92D05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z perníku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b="1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Perníková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Chlupáček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nese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 louce.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Smutná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chaloupka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pláče.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Zajíček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Karkulka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je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košíček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iky\AppData\Local\Microsoft\Windows\Temporary Internet Files\Content.IE5\S19TXGR8\MC9004382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509120"/>
            <a:ext cx="1879600" cy="1285875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4Z1XTV54\MP90038293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581128"/>
            <a:ext cx="2797155" cy="1997968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4Z1XTV54\MC9004156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4437112"/>
            <a:ext cx="1338156" cy="17249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25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Přečti si otázku a odpověz na ni.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r>
              <a:rPr lang="cs-CZ" dirty="0" smtClean="0"/>
              <a:t>Které zvíře z pohádek chrlí oheň?     ______________________________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Kdo má zlatou hvězdu na čele?         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Co je zlatého na Zlatovlásce?            ____________________________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Kde bydlí Křemílek s </a:t>
            </a:r>
            <a:r>
              <a:rPr lang="cs-CZ" dirty="0" err="1" smtClean="0"/>
              <a:t>Vochomůrkou</a:t>
            </a:r>
            <a:r>
              <a:rPr lang="cs-CZ" dirty="0" smtClean="0"/>
              <a:t>? _____________________________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Jakou barvu má Rákosníček?            ______________________________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Na čem létá čarodějnice?                  ___________________________</a:t>
            </a:r>
          </a:p>
          <a:p>
            <a:endParaRPr lang="cs-CZ" dirty="0" smtClean="0"/>
          </a:p>
        </p:txBody>
      </p:sp>
      <p:pic>
        <p:nvPicPr>
          <p:cNvPr id="17410" name="Picture 2" descr="C:\Users\Miky\AppData\Local\Microsoft\Windows\Temporary Internet Files\Content.IE5\LVP6JSNB\MC9003616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3548" y="4725144"/>
            <a:ext cx="1330452" cy="1864462"/>
          </a:xfrm>
          <a:prstGeom prst="rect">
            <a:avLst/>
          </a:prstGeom>
          <a:noFill/>
        </p:spPr>
      </p:pic>
      <p:pic>
        <p:nvPicPr>
          <p:cNvPr id="17411" name="Picture 3" descr="C:\Users\Miky\AppData\Local\Microsoft\Windows\Temporary Internet Files\Content.IE5\4Z1XTV54\MM90035447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764704"/>
            <a:ext cx="381000" cy="504825"/>
          </a:xfrm>
          <a:prstGeom prst="rect">
            <a:avLst/>
          </a:prstGeom>
          <a:noFill/>
        </p:spPr>
      </p:pic>
      <p:pic>
        <p:nvPicPr>
          <p:cNvPr id="17413" name="Picture 5" descr="C:\Users\Miky\AppData\Local\Microsoft\Windows\Temporary Internet Files\Content.IE5\PL9C3YWN\MC9004283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1115616" y="4941168"/>
            <a:ext cx="1371207" cy="1772816"/>
          </a:xfrm>
          <a:prstGeom prst="rect">
            <a:avLst/>
          </a:prstGeom>
          <a:noFill/>
        </p:spPr>
      </p:pic>
      <p:pic>
        <p:nvPicPr>
          <p:cNvPr id="17417" name="Picture 9" descr="C:\Users\Miky\AppData\Local\Microsoft\Windows\Temporary Internet Files\Content.IE5\PL9C3YWN\MC9004137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5157192"/>
            <a:ext cx="1651151" cy="14343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Popiš svou oblíbenou pohádkovou postavu</a:t>
            </a:r>
            <a:endParaRPr lang="cs-CZ" dirty="0"/>
          </a:p>
        </p:txBody>
      </p:sp>
      <p:pic>
        <p:nvPicPr>
          <p:cNvPr id="18434" name="Picture 2" descr="C:\Users\Miky\AppData\Local\Microsoft\Windows\Temporary Internet Files\Content.IE5\LVP6JSNB\MC9004104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92896"/>
            <a:ext cx="3041964" cy="3441826"/>
          </a:xfrm>
          <a:prstGeom prst="rect">
            <a:avLst/>
          </a:prstGeom>
          <a:noFill/>
        </p:spPr>
      </p:pic>
      <p:pic>
        <p:nvPicPr>
          <p:cNvPr id="18435" name="Picture 3" descr="C:\Users\Miky\AppData\Local\Microsoft\Windows\Temporary Internet Files\Content.IE5\4Z1XTV54\MC9004324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916832"/>
            <a:ext cx="1276350" cy="1758950"/>
          </a:xfrm>
          <a:prstGeom prst="rect">
            <a:avLst/>
          </a:prstGeom>
          <a:noFill/>
        </p:spPr>
      </p:pic>
      <p:pic>
        <p:nvPicPr>
          <p:cNvPr id="18436" name="Picture 4" descr="C:\Users\Miky\AppData\Local\Microsoft\Windows\Temporary Internet Files\Content.IE5\4Z1XTV54\MC9003964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420888"/>
            <a:ext cx="1649578" cy="1827886"/>
          </a:xfrm>
          <a:prstGeom prst="rect">
            <a:avLst/>
          </a:prstGeom>
          <a:noFill/>
        </p:spPr>
      </p:pic>
      <p:pic>
        <p:nvPicPr>
          <p:cNvPr id="18437" name="Picture 5" descr="C:\Users\Miky\AppData\Local\Microsoft\Windows\Temporary Internet Files\Content.IE5\PL9C3YWN\MC90005335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4005064"/>
            <a:ext cx="2843814" cy="1885026"/>
          </a:xfrm>
          <a:prstGeom prst="rect">
            <a:avLst/>
          </a:prstGeom>
          <a:noFill/>
        </p:spPr>
      </p:pic>
      <p:pic>
        <p:nvPicPr>
          <p:cNvPr id="18438" name="Picture 6" descr="C:\Users\Miky\AppData\Local\Microsoft\Windows\Temporary Internet Files\Content.IE5\S19TXGR8\MM900365301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1556792"/>
            <a:ext cx="1028700" cy="1028700"/>
          </a:xfrm>
          <a:prstGeom prst="rect">
            <a:avLst/>
          </a:prstGeom>
          <a:noFill/>
        </p:spPr>
      </p:pic>
      <p:pic>
        <p:nvPicPr>
          <p:cNvPr id="18439" name="Picture 7" descr="C:\Users\Miky\AppData\Local\Microsoft\Windows\Temporary Internet Files\Content.IE5\PL9C3YWN\MC900440666[1].png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5157192"/>
            <a:ext cx="1589586" cy="1589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440" name="Picture 8" descr="C:\Users\Miky\AppData\Local\Microsoft\Windows\Temporary Internet Files\Content.IE5\4Z1XTV54\MC90036079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896" y="1700808"/>
            <a:ext cx="803758" cy="1842516"/>
          </a:xfrm>
          <a:prstGeom prst="rect">
            <a:avLst/>
          </a:prstGeom>
          <a:noFill/>
        </p:spPr>
      </p:pic>
      <p:pic>
        <p:nvPicPr>
          <p:cNvPr id="18441" name="Picture 9" descr="C:\Users\Miky\AppData\Local\Microsoft\Windows\Temporary Internet Files\Content.IE5\S19TXGR8\MC90036165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16114" y="620688"/>
            <a:ext cx="1827886" cy="17016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13316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3317" name="Text Box 3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1pPr>
              <a:lvl2pPr marL="742950" indent="-28575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2pPr>
              <a:lvl3pPr marL="11430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3pPr>
              <a:lvl4pPr marL="16002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4pPr>
              <a:lvl5pPr marL="20574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5pPr>
              <a:lvl6pPr marL="25146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6pPr>
              <a:lvl7pPr marL="29718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7pPr>
              <a:lvl8pPr marL="34290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8pPr>
              <a:lvl9pPr marL="38862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9pPr>
            </a:lstStyle>
            <a:p>
              <a:pPr defTabSz="449263" eaLnBrk="1" fontAlgn="base" hangingPunct="1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buNone/>
              </a:pPr>
              <a:endParaRPr lang="cs-CZ" smtClean="0">
                <a:solidFill>
                  <a:srgbClr val="FFFFFF"/>
                </a:solidFill>
              </a:endParaRPr>
            </a:p>
          </p:txBody>
        </p:sp>
      </p:grp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67082" y="1609725"/>
            <a:ext cx="7239000" cy="484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269875" indent="-269875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Char char=""/>
            </a:pPr>
            <a:r>
              <a:rPr lang="en-GB" sz="1600" smtClean="0">
                <a:solidFill>
                  <a:srgbClr val="CCCCFF"/>
                </a:solidFill>
                <a:hlinkClick r:id="rId4"/>
              </a:rPr>
              <a:t>WWW.OFFICE.MICROSOFT.COM</a:t>
            </a: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828713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99</Words>
  <Application>Microsoft Office PowerPoint</Application>
  <PresentationFormat>Předvádění na obrazovce (4:3)</PresentationFormat>
  <Paragraphs>36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Spoj slova ve věty</vt:lpstr>
      <vt:lpstr>Přečti si otázku a odpověz na ni.</vt:lpstr>
      <vt:lpstr>Popiš svou oblíbenou pohádkovou postavu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21</cp:revision>
  <dcterms:created xsi:type="dcterms:W3CDTF">2011-06-20T10:40:08Z</dcterms:created>
  <dcterms:modified xsi:type="dcterms:W3CDTF">2013-06-27T14:21:39Z</dcterms:modified>
</cp:coreProperties>
</file>