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VY_32_INOVACE_17_ČJ - Hádanka s tajenkou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Vondráková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Vondráková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VY_32_INOVACE_17_ČJ - Hádanka s tajenkou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-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25503325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slouží k použití na interaktivní tabuli</a:t>
            </a:r>
          </a:p>
          <a:p>
            <a:r>
              <a:rPr lang="cs-CZ" dirty="0" smtClean="0"/>
              <a:t>Český jazyk-Hádanky</a:t>
            </a:r>
          </a:p>
          <a:p>
            <a:r>
              <a:rPr lang="cs-CZ" dirty="0" smtClean="0"/>
              <a:t>Pro 1</a:t>
            </a:r>
            <a:r>
              <a:rPr lang="cs-CZ" dirty="0" smtClean="0"/>
              <a:t>. ročník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Luštění</a:t>
            </a:r>
          </a:p>
          <a:p>
            <a:r>
              <a:rPr lang="cs-CZ" dirty="0" smtClean="0"/>
              <a:t>Tvoření vět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Vytvořeno září 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419872" y="177281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139952" y="177281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860032" y="177281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580112" y="177281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699792" y="1772816"/>
            <a:ext cx="69837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699792" y="2492896"/>
            <a:ext cx="69837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539552" y="249289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259632" y="249289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979712" y="249289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419872" y="249289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39552" y="321297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259632" y="321297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979712" y="321297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699792" y="3212976"/>
            <a:ext cx="69837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3419872" y="321297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699792" y="3933056"/>
            <a:ext cx="69837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419872" y="393305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4067944" y="393305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4716016" y="393305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5364088" y="393305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6012160" y="3933056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2051720" y="4581128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2771800" y="4581128"/>
            <a:ext cx="698376" cy="72008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3491880" y="4581128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4139952" y="4581128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4788024" y="4581128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5436096" y="4581128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6084168" y="4581128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6732240" y="4581128"/>
            <a:ext cx="698376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Miky\AppData\Local\Microsoft\Windows\Temporary Internet Files\Content.IE5\PL9C3YWN\MC9003564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556793"/>
            <a:ext cx="1368152" cy="1080120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4Z1XTV54\MP900422127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564904"/>
            <a:ext cx="1398885" cy="861962"/>
          </a:xfrm>
          <a:prstGeom prst="rect">
            <a:avLst/>
          </a:prstGeom>
          <a:noFill/>
        </p:spPr>
      </p:pic>
      <p:pic>
        <p:nvPicPr>
          <p:cNvPr id="2054" name="Picture 6" descr="C:\Users\Miky\AppData\Local\Microsoft\Windows\Temporary Internet Files\Content.IE5\PL9C3YWN\MC9004154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2852936"/>
            <a:ext cx="1501037" cy="1104363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4Z1XTV54\MC90044146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3717032"/>
            <a:ext cx="1443437" cy="1443437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LVP6JSNB\MC90023276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0352" y="4725144"/>
            <a:ext cx="1110969" cy="1678249"/>
          </a:xfrm>
          <a:prstGeom prst="rect">
            <a:avLst/>
          </a:prstGeom>
          <a:noFill/>
        </p:spPr>
      </p:pic>
      <p:cxnSp>
        <p:nvCxnSpPr>
          <p:cNvPr id="41" name="Přímá spojovací šipka 40"/>
          <p:cNvCxnSpPr/>
          <p:nvPr/>
        </p:nvCxnSpPr>
        <p:spPr>
          <a:xfrm flipH="1">
            <a:off x="6372200" y="2204864"/>
            <a:ext cx="2160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stCxn id="2051" idx="1"/>
          </p:cNvCxnSpPr>
          <p:nvPr/>
        </p:nvCxnSpPr>
        <p:spPr>
          <a:xfrm flipH="1" flipV="1">
            <a:off x="4211960" y="2924944"/>
            <a:ext cx="432048" cy="709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H="1">
            <a:off x="4211960" y="3573016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H="1">
            <a:off x="6804248" y="422108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 flipH="1" flipV="1">
            <a:off x="7452320" y="5013176"/>
            <a:ext cx="28803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bdélník 54"/>
          <p:cNvSpPr/>
          <p:nvPr/>
        </p:nvSpPr>
        <p:spPr>
          <a:xfrm>
            <a:off x="827584" y="260648"/>
            <a:ext cx="5976664" cy="52322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pl-PL" sz="2800" dirty="0" smtClean="0"/>
              <a:t>Listy mám a strom nejsem. KDO JSEM? </a:t>
            </a:r>
            <a:endParaRPr lang="pl-PL" sz="2800" dirty="0"/>
          </a:p>
        </p:txBody>
      </p:sp>
      <p:sp>
        <p:nvSpPr>
          <p:cNvPr id="56" name="Elipsa 55"/>
          <p:cNvSpPr/>
          <p:nvPr/>
        </p:nvSpPr>
        <p:spPr>
          <a:xfrm>
            <a:off x="251520" y="4797152"/>
            <a:ext cx="1922512" cy="192251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?</a:t>
            </a:r>
            <a:endParaRPr lang="cs-CZ" sz="4000" b="1" dirty="0"/>
          </a:p>
        </p:txBody>
      </p:sp>
      <p:pic>
        <p:nvPicPr>
          <p:cNvPr id="2057" name="Picture 9" descr="C:\Users\Miky\AppData\Local\Microsoft\Windows\Temporary Internet Files\Content.IE5\4Z1XTV54\MC90028120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5013176"/>
            <a:ext cx="1584176" cy="15121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CO JE TO? Široký já deštník mám, po dešti ho otvírám...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1916832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1760" y="1916832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15816" y="1916832"/>
            <a:ext cx="482352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19872" y="1916832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915816" y="2348880"/>
            <a:ext cx="482352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11760" y="2348880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19872" y="2348880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23928" y="2348880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427984" y="2348880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27984" y="3645024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32040" y="3645024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7984" y="1916832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923928" y="1916832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915816" y="2780928"/>
            <a:ext cx="482352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411760" y="2780928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419872" y="2780928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923928" y="2780928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427984" y="2780928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411760" y="3212976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907704" y="3212976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915816" y="3212976"/>
            <a:ext cx="482352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419872" y="3212976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23928" y="3212976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411760" y="3645024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907704" y="3645024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915816" y="3645024"/>
            <a:ext cx="482352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419872" y="3645024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923928" y="3645024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907704" y="4077072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403648" y="4077072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411760" y="4077072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915816" y="4077072"/>
            <a:ext cx="482352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19872" y="4077072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899592" y="4077072"/>
            <a:ext cx="482352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Miky\AppData\Local\Microsoft\Windows\Temporary Internet Files\Content.IE5\LVP6JSNB\MC9002327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284984"/>
            <a:ext cx="1035703" cy="1255160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LVP6JSNB\MC9000167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132856"/>
            <a:ext cx="1164899" cy="920569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4Z1XTV54\MC9003313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1916832"/>
            <a:ext cx="1539089" cy="1791077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S19TXGR8\MC90042387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4149080"/>
            <a:ext cx="1466850" cy="1844675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4Z1XTV54\MC9001935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4797152"/>
            <a:ext cx="2044500" cy="1516205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S19TXGR8\MC90008838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4725144"/>
            <a:ext cx="1669316" cy="1803573"/>
          </a:xfrm>
          <a:prstGeom prst="rect">
            <a:avLst/>
          </a:prstGeom>
          <a:noFill/>
        </p:spPr>
      </p:pic>
      <p:sp>
        <p:nvSpPr>
          <p:cNvPr id="44" name="Obdélník 43"/>
          <p:cNvSpPr/>
          <p:nvPr/>
        </p:nvSpPr>
        <p:spPr>
          <a:xfrm>
            <a:off x="1547664" y="1988840"/>
            <a:ext cx="338336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5796136" y="2636912"/>
            <a:ext cx="338336" cy="3600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1979712" y="2420888"/>
            <a:ext cx="33833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1979712" y="2852936"/>
            <a:ext cx="338336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1475656" y="3212976"/>
            <a:ext cx="288032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1475656" y="3717032"/>
            <a:ext cx="338336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467544" y="4221088"/>
            <a:ext cx="338336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6660232" y="4293096"/>
            <a:ext cx="338336" cy="3600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7524328" y="3284984"/>
            <a:ext cx="338336" cy="3600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7956376" y="5661248"/>
            <a:ext cx="338336" cy="3600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5076056" y="5949280"/>
            <a:ext cx="338336" cy="3600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2555776" y="6021288"/>
            <a:ext cx="338336" cy="3600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6" name="Elipsa 55"/>
          <p:cNvSpPr/>
          <p:nvPr/>
        </p:nvSpPr>
        <p:spPr>
          <a:xfrm>
            <a:off x="539552" y="4869160"/>
            <a:ext cx="1656184" cy="151216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?</a:t>
            </a:r>
            <a:endParaRPr lang="cs-CZ" sz="3600" b="1" dirty="0"/>
          </a:p>
        </p:txBody>
      </p:sp>
      <p:pic>
        <p:nvPicPr>
          <p:cNvPr id="1032" name="Picture 8" descr="C:\Users\Miky\AppData\Local\Microsoft\Windows\Temporary Internet Files\Content.IE5\PL9C3YWN\MC90019331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4869160"/>
            <a:ext cx="1654550" cy="13991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Napiš slova </a:t>
            </a:r>
            <a:r>
              <a:rPr lang="cs-CZ" dirty="0" smtClean="0"/>
              <a:t>z </a:t>
            </a:r>
            <a:r>
              <a:rPr lang="cs-CZ" dirty="0" smtClean="0"/>
              <a:t>tajenky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-------------------------------------</a:t>
            </a:r>
          </a:p>
          <a:p>
            <a:endParaRPr lang="cs-CZ" dirty="0" smtClean="0"/>
          </a:p>
          <a:p>
            <a:r>
              <a:rPr lang="cs-CZ" dirty="0" smtClean="0"/>
              <a:t>-------------------------------------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Vytvoř s </a:t>
            </a:r>
            <a:r>
              <a:rPr lang="cs-CZ" smtClean="0"/>
              <a:t>nimi věty/napiš/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-.</a:t>
            </a:r>
            <a:endParaRPr lang="cs-CZ" dirty="0"/>
          </a:p>
        </p:txBody>
      </p:sp>
      <p:pic>
        <p:nvPicPr>
          <p:cNvPr id="3075" name="Picture 3" descr="C:\Users\Miky\AppData\Local\Microsoft\Windows\Temporary Internet Files\Content.IE5\PL9C3YWN\MC9004404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908720"/>
            <a:ext cx="1827886" cy="1506017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S19TXGR8\MC9001933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221088"/>
            <a:ext cx="2846726" cy="24072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788 -0.1412 C -0.18386 -0.1331 -0.23281 -0.11319 -0.23281 -0.09722 C -0.23281 -0.08264 -0.1849 -0.07176 -0.12083 -0.07176 C -0.05695 -0.07176 -0.00295 -0.08264 -0.00295 -0.09722 C -0.00295 -0.11319 -0.05886 -0.11713 -0.12292 -0.10648 C -0.18594 -0.09444 -0.23281 -0.07454 -0.23281 -0.05995 C -0.23281 -0.04514 -0.18386 -0.0331 -0.12083 -0.0331 C -0.05695 -0.0331 -0.00295 -0.04514 -0.00295 -0.05995 C -0.00295 -0.07454 -0.05886 -0.07847 -0.12188 -0.06782 C -0.18594 -0.05718 -0.23281 -0.03727 -0.23281 -0.02245 C -0.23281 -0.00648 -0.18386 0.00556 -0.11997 0.00556 C -0.05695 0.00556 -0.00295 -0.00648 -0.00295 -0.02245 C -0.00295 -0.03588 -0.05886 -0.03982 -0.12188 -0.03056 C -0.1849 -0.01991 -0.23281 0.00139 -0.23281 0.0162 C -0.23281 0.03079 -0.18281 0.04282 -0.11997 0.04282 C -0.05486 0.04282 -0.00295 0.03079 -0.00295 0.0162 C -0.00295 0.00139 -0.05781 -0.00255 -0.12083 0.0081 C -0.18386 0.01875 -0.23281 0.03889 -0.23281 0.05347 C -0.23281 0.06944 -0.18281 0.08009 -0.11893 0.08009 C -0.05486 0.08009 -0.00295 0.06806 -0.00295 0.05347 C -0.00295 0.03889 -0.05781 0.03472 -0.12083 0.04537 C -0.18386 0.05602 -0.23281 0.07755 -0.23281 0.09074 C -0.23281 0.10556 -0.18195 0.11736 -0.11893 0.11736 C -0.05486 0.11736 -0.00295 0.10556 -0.00295 0.09074 C -0.00295 0.07755 -0.05695 0.07338 -0.12083 0.08287 C -0.18386 0.09352 -0.23281 0.11481 -0.23281 0.1294 C -0.23281 0.14282 -0.18195 0.15602 -0.11788 0.15602 C -0.05382 0.15602 -0.00295 0.14421 -0.00295 0.1294 C -0.00295 0.11481 -0.05695 0.11088 -0.11997 0.12153 C -0.18281 0.13218 -0.23386 0.15208 -0.23281 0.1669 C -0.23195 0.18148 -0.18195 0.19213 -0.11788 0.19213 C -0.05382 0.19213 -0.00295 0.18009 -0.00295 0.16551 C -0.00295 0.15208 -0.05486 0.14815 -0.11788 0.16018 " pathEditMode="relative" rAng="0" ptsTypes="fffffffffffffffffffffffffffffffff">
                                      <p:cBhvr>
                                        <p:cTn id="1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1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>
                <a:hlinkClick r:id="rId2"/>
              </a:rPr>
              <a:t>-office.</a:t>
            </a:r>
            <a:r>
              <a:rPr lang="cs-CZ" dirty="0" err="1" smtClean="0">
                <a:hlinkClick r:id="rId2"/>
              </a:rPr>
              <a:t>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100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 </vt:lpstr>
      <vt:lpstr>CO JE TO? Široký já deštník mám, po dešti ho otvírám... </vt:lpstr>
      <vt:lpstr>Napiš slova z tajenky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26</cp:revision>
  <dcterms:created xsi:type="dcterms:W3CDTF">2011-06-20T10:40:08Z</dcterms:created>
  <dcterms:modified xsi:type="dcterms:W3CDTF">2013-06-27T14:52:06Z</dcterms:modified>
</cp:coreProperties>
</file>