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VY_32_INOVACE_18_ČJ-Adresa,dopis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VY_32_INOVACE_18_ČJ-Adresa,dopis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310422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</a:t>
            </a:r>
            <a:r>
              <a:rPr lang="cs-CZ" dirty="0" smtClean="0"/>
              <a:t>jazyk - Adresa, dopis</a:t>
            </a:r>
            <a:endParaRPr lang="cs-CZ" dirty="0" smtClean="0"/>
          </a:p>
          <a:p>
            <a:r>
              <a:rPr lang="cs-CZ" dirty="0" smtClean="0"/>
              <a:t>Pro 1</a:t>
            </a:r>
            <a:r>
              <a:rPr lang="cs-CZ" dirty="0" smtClean="0"/>
              <a:t>., 2</a:t>
            </a:r>
            <a:r>
              <a:rPr lang="cs-CZ" dirty="0" smtClean="0"/>
              <a:t>. ročník ZŠ</a:t>
            </a:r>
          </a:p>
          <a:p>
            <a:r>
              <a:rPr lang="cs-CZ" dirty="0" smtClean="0"/>
              <a:t>Psaní dopisu</a:t>
            </a:r>
          </a:p>
          <a:p>
            <a:r>
              <a:rPr lang="cs-CZ" dirty="0" smtClean="0"/>
              <a:t>Četba dopisu</a:t>
            </a:r>
          </a:p>
          <a:p>
            <a:r>
              <a:rPr lang="cs-CZ" dirty="0" smtClean="0"/>
              <a:t>Řešení </a:t>
            </a:r>
            <a:r>
              <a:rPr lang="cs-CZ" dirty="0" err="1" smtClean="0"/>
              <a:t>osmisměrky</a:t>
            </a:r>
            <a:endParaRPr lang="cs-CZ" dirty="0" smtClean="0"/>
          </a:p>
          <a:p>
            <a:r>
              <a:rPr lang="cs-CZ" dirty="0" smtClean="0"/>
              <a:t>Psaní adresy</a:t>
            </a:r>
          </a:p>
          <a:p>
            <a:r>
              <a:rPr lang="cs-CZ" dirty="0" smtClean="0"/>
              <a:t>Vytvořeno </a:t>
            </a:r>
            <a:r>
              <a:rPr lang="cs-CZ" dirty="0" smtClean="0"/>
              <a:t>v září </a:t>
            </a:r>
            <a:r>
              <a:rPr lang="cs-CZ" dirty="0" smtClean="0"/>
              <a:t>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Dopis.</a:t>
            </a:r>
            <a:br>
              <a:rPr lang="cs-CZ" dirty="0" smtClean="0"/>
            </a:br>
            <a:r>
              <a:rPr lang="cs-CZ" dirty="0" smtClean="0"/>
              <a:t>Zkus napsat i svůj dopis.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Milá teto Dano,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     v neděli za Tebou přijedu já, maminka, tatínek, </a:t>
            </a:r>
            <a:r>
              <a:rPr lang="cs-CZ" dirty="0" err="1" smtClean="0"/>
              <a:t>Honzík</a:t>
            </a:r>
            <a:r>
              <a:rPr lang="cs-CZ" dirty="0" smtClean="0"/>
              <a:t>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I náš  nový pejsek </a:t>
            </a:r>
            <a:r>
              <a:rPr lang="cs-CZ" dirty="0" err="1" smtClean="0"/>
              <a:t>Bobík</a:t>
            </a:r>
            <a:r>
              <a:rPr lang="cs-CZ" dirty="0" smtClean="0"/>
              <a:t>. Máme ho jen chvíli, myslím, že se Ti bude líbit</a:t>
            </a:r>
            <a:r>
              <a:rPr lang="cs-CZ" dirty="0" smtClean="0"/>
              <a:t>. Je </a:t>
            </a:r>
            <a:r>
              <a:rPr lang="cs-CZ" dirty="0" smtClean="0"/>
              <a:t>to veselý pejsek.Jeho kožíšek je hodně huňatý.</a:t>
            </a:r>
          </a:p>
          <a:p>
            <a:pPr>
              <a:buNone/>
            </a:pPr>
            <a:r>
              <a:rPr lang="cs-CZ" dirty="0" smtClean="0"/>
              <a:t>    Teto, uvaříš mi tu dobrou omáčku s knedlíky? </a:t>
            </a:r>
          </a:p>
          <a:p>
            <a:pPr>
              <a:buNone/>
            </a:pPr>
            <a:r>
              <a:rPr lang="cs-CZ" dirty="0" smtClean="0"/>
              <a:t>    Už se na Tebe těším.  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Tvůj   Radek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 . S. posílám fotku </a:t>
            </a:r>
            <a:r>
              <a:rPr lang="cs-CZ" dirty="0" err="1" smtClean="0"/>
              <a:t>Bobíka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</p:txBody>
      </p:sp>
      <p:pic>
        <p:nvPicPr>
          <p:cNvPr id="1026" name="Picture 2" descr="C:\Users\Miky\AppData\Local\Microsoft\Windows\Temporary Internet Files\Content.IE5\S19TXGR8\MP900444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293096"/>
            <a:ext cx="1661920" cy="218036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47248" cy="1700808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 škrtni-HONZÍK, JAN, OLIN, BEN, LÍDA, MÍLA, JAN,DAN,SAM,ROB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Jak se jmenuje teta Dana?</a:t>
            </a:r>
            <a:br>
              <a:rPr lang="cs-CZ" sz="2400" b="1" dirty="0" smtClean="0"/>
            </a:br>
            <a:endParaRPr lang="cs-CZ" sz="24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1403649" y="2060849"/>
          <a:ext cx="6216350" cy="2762452"/>
        </p:xfrm>
        <a:graphic>
          <a:graphicData uri="http://schemas.openxmlformats.org/drawingml/2006/table">
            <a:tbl>
              <a:tblPr/>
              <a:tblGrid>
                <a:gridCol w="888050"/>
                <a:gridCol w="888050"/>
                <a:gridCol w="888050"/>
                <a:gridCol w="888050"/>
                <a:gridCol w="888050"/>
                <a:gridCol w="888050"/>
                <a:gridCol w="888050"/>
              </a:tblGrid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Á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Á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63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Times New Roman"/>
                          <a:cs typeface="Times New Roman"/>
                        </a:rPr>
                        <a:t>*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C:\Users\Miky\AppData\Local\Microsoft\Windows\Temporary Internet Files\Content.IE5\LVP6JSNB\MC90044145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941168"/>
            <a:ext cx="2598841" cy="259884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5013176"/>
            <a:ext cx="5616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Paní</a:t>
            </a:r>
          </a:p>
          <a:p>
            <a:r>
              <a:rPr lang="cs-CZ" dirty="0" smtClean="0"/>
              <a:t>________________________________</a:t>
            </a:r>
          </a:p>
          <a:p>
            <a:r>
              <a:rPr lang="cs-CZ" dirty="0" smtClean="0"/>
              <a:t>Pražská 21</a:t>
            </a:r>
          </a:p>
          <a:p>
            <a:r>
              <a:rPr lang="cs-CZ" dirty="0" smtClean="0"/>
              <a:t>Praha 4</a:t>
            </a:r>
          </a:p>
          <a:p>
            <a:r>
              <a:rPr lang="cs-CZ" dirty="0" smtClean="0"/>
              <a:t>140 00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121</Words>
  <Application>Microsoft Office PowerPoint</Application>
  <PresentationFormat>Předvádění na obrazovce (4:3)</PresentationFormat>
  <Paragraphs>83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Dopis. Zkus napsat i svůj dopis.</vt:lpstr>
      <vt:lpstr>   škrtni-HONZÍK, JAN, OLIN, BEN, LÍDA, MÍLA, JAN,DAN,SAM,ROB  Jak se jmenuje teta Dana? 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2013-06-27T14:55:27Z</dcterms:modified>
</cp:coreProperties>
</file>