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VY_32_INOVACE_19_Čj-Abeceda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Jaroslava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Jaroslava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VY_32_INOVACE_19_Čj-Abeceda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34" Type="http://schemas.openxmlformats.org/officeDocument/2006/relationships/image" Target="../media/image34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33" Type="http://schemas.openxmlformats.org/officeDocument/2006/relationships/image" Target="../media/image33.gif"/><Relationship Id="rId2" Type="http://schemas.openxmlformats.org/officeDocument/2006/relationships/image" Target="../media/image2.gif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10" Type="http://schemas.openxmlformats.org/officeDocument/2006/relationships/image" Target="../media/image43.jpeg"/><Relationship Id="rId4" Type="http://schemas.openxmlformats.org/officeDocument/2006/relationships/image" Target="../media/image37.jpeg"/><Relationship Id="rId9" Type="http://schemas.openxmlformats.org/officeDocument/2006/relationships/image" Target="../media/image42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-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0608146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</a:t>
            </a:r>
            <a:r>
              <a:rPr lang="cs-CZ" dirty="0" smtClean="0"/>
              <a:t>interaktivní tabuli</a:t>
            </a:r>
          </a:p>
          <a:p>
            <a:r>
              <a:rPr lang="cs-CZ" dirty="0" smtClean="0"/>
              <a:t>Český jazyk-Abeceda</a:t>
            </a:r>
          </a:p>
          <a:p>
            <a:r>
              <a:rPr lang="cs-CZ" dirty="0" smtClean="0"/>
              <a:t>Pro 1.ročník ZŠ</a:t>
            </a:r>
          </a:p>
          <a:p>
            <a:r>
              <a:rPr lang="cs-CZ" dirty="0" smtClean="0"/>
              <a:t>Procvičování abecedy</a:t>
            </a:r>
          </a:p>
          <a:p>
            <a:r>
              <a:rPr lang="cs-CZ" dirty="0" smtClean="0"/>
              <a:t>Řazení slov </a:t>
            </a:r>
            <a:r>
              <a:rPr lang="cs-CZ" smtClean="0"/>
              <a:t>podle abecedy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Vytvořeno září 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Seřaď </a:t>
            </a:r>
            <a:r>
              <a:rPr lang="cs-CZ" dirty="0" smtClean="0"/>
              <a:t>písmenka </a:t>
            </a:r>
            <a:r>
              <a:rPr lang="cs-CZ" dirty="0" smtClean="0"/>
              <a:t>podle abecedy, </a:t>
            </a:r>
            <a:r>
              <a:rPr lang="cs-CZ" dirty="0" smtClean="0"/>
              <a:t>která </a:t>
            </a:r>
            <a:r>
              <a:rPr lang="cs-CZ" dirty="0" smtClean="0"/>
              <a:t>chybí?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99715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__________________________________________________________________________________</a:t>
            </a:r>
          </a:p>
        </p:txBody>
      </p:sp>
      <p:pic>
        <p:nvPicPr>
          <p:cNvPr id="1027" name="Picture 3" descr="Z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5229200"/>
            <a:ext cx="371475" cy="533400"/>
          </a:xfrm>
          <a:prstGeom prst="rect">
            <a:avLst/>
          </a:prstGeom>
          <a:noFill/>
        </p:spPr>
      </p:pic>
      <p:pic>
        <p:nvPicPr>
          <p:cNvPr id="1028" name="Picture 4" descr="N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501008"/>
            <a:ext cx="419100" cy="542925"/>
          </a:xfrm>
          <a:prstGeom prst="rect">
            <a:avLst/>
          </a:prstGeom>
          <a:noFill/>
        </p:spPr>
      </p:pic>
      <p:pic>
        <p:nvPicPr>
          <p:cNvPr id="1029" name="Picture 5" descr="T2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2924944"/>
            <a:ext cx="361950" cy="552450"/>
          </a:xfrm>
          <a:prstGeom prst="rect">
            <a:avLst/>
          </a:prstGeom>
          <a:noFill/>
        </p:spPr>
      </p:pic>
      <p:pic>
        <p:nvPicPr>
          <p:cNvPr id="1030" name="Picture 6" descr="N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5445224"/>
            <a:ext cx="419100" cy="419100"/>
          </a:xfrm>
          <a:prstGeom prst="rect">
            <a:avLst/>
          </a:prstGeom>
          <a:noFill/>
        </p:spPr>
      </p:pic>
      <p:pic>
        <p:nvPicPr>
          <p:cNvPr id="1031" name="Picture 7" descr="C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4437112"/>
            <a:ext cx="400050" cy="428625"/>
          </a:xfrm>
          <a:prstGeom prst="rect">
            <a:avLst/>
          </a:prstGeom>
          <a:noFill/>
        </p:spPr>
      </p:pic>
      <p:pic>
        <p:nvPicPr>
          <p:cNvPr id="1032" name="Picture 8" descr="W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740352" y="2996952"/>
            <a:ext cx="600075" cy="466725"/>
          </a:xfrm>
          <a:prstGeom prst="rect">
            <a:avLst/>
          </a:prstGeom>
          <a:noFill/>
        </p:spPr>
      </p:pic>
      <p:pic>
        <p:nvPicPr>
          <p:cNvPr id="1033" name="Picture 9" descr="Y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051720" y="4941168"/>
            <a:ext cx="419100" cy="428625"/>
          </a:xfrm>
          <a:prstGeom prst="rect">
            <a:avLst/>
          </a:prstGeom>
          <a:noFill/>
        </p:spPr>
      </p:pic>
      <p:pic>
        <p:nvPicPr>
          <p:cNvPr id="1034" name="Picture 10" descr="CH.gi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27784" y="3573016"/>
            <a:ext cx="876300" cy="428625"/>
          </a:xfrm>
          <a:prstGeom prst="rect">
            <a:avLst/>
          </a:prstGeom>
          <a:noFill/>
        </p:spPr>
      </p:pic>
      <p:pic>
        <p:nvPicPr>
          <p:cNvPr id="1035" name="Picture 11" descr="M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3568" y="5301208"/>
            <a:ext cx="552450" cy="409575"/>
          </a:xfrm>
          <a:prstGeom prst="rect">
            <a:avLst/>
          </a:prstGeom>
          <a:noFill/>
        </p:spPr>
      </p:pic>
      <p:pic>
        <p:nvPicPr>
          <p:cNvPr id="1036" name="Picture 12" descr="V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843808" y="2924944"/>
            <a:ext cx="457200" cy="476250"/>
          </a:xfrm>
          <a:prstGeom prst="rect">
            <a:avLst/>
          </a:prstGeom>
          <a:noFill/>
        </p:spPr>
      </p:pic>
      <p:pic>
        <p:nvPicPr>
          <p:cNvPr id="1037" name="Picture 13" descr="G.gif"/>
          <p:cNvPicPr>
            <a:picLocks noChangeAspect="1" noChangeArrowheads="1" noCrop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827584" y="3140968"/>
            <a:ext cx="447675" cy="466725"/>
          </a:xfrm>
          <a:prstGeom prst="rect">
            <a:avLst/>
          </a:prstGeom>
          <a:noFill/>
        </p:spPr>
      </p:pic>
      <p:pic>
        <p:nvPicPr>
          <p:cNvPr id="1038" name="Picture 14" descr="T.gif"/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139952" y="1844824"/>
            <a:ext cx="361950" cy="409575"/>
          </a:xfrm>
          <a:prstGeom prst="rect">
            <a:avLst/>
          </a:prstGeom>
          <a:noFill/>
        </p:spPr>
      </p:pic>
      <p:pic>
        <p:nvPicPr>
          <p:cNvPr id="1039" name="Picture 15" descr="D.gif"/>
          <p:cNvPicPr>
            <a:picLocks noChangeAspect="1" noChangeArrowheads="1" noCrop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884368" y="4077072"/>
            <a:ext cx="400050" cy="409575"/>
          </a:xfrm>
          <a:prstGeom prst="rect">
            <a:avLst/>
          </a:prstGeom>
          <a:noFill/>
        </p:spPr>
      </p:pic>
      <p:pic>
        <p:nvPicPr>
          <p:cNvPr id="1040" name="Picture 16" descr="B.gif"/>
          <p:cNvPicPr>
            <a:picLocks noChangeAspect="1" noChangeArrowheads="1" noCrop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652120" y="5085184"/>
            <a:ext cx="371475" cy="409575"/>
          </a:xfrm>
          <a:prstGeom prst="rect">
            <a:avLst/>
          </a:prstGeom>
          <a:noFill/>
        </p:spPr>
      </p:pic>
      <p:pic>
        <p:nvPicPr>
          <p:cNvPr id="1041" name="Picture 17" descr="L.gif"/>
          <p:cNvPicPr>
            <a:picLocks noChangeAspect="1" noChangeArrowheads="1" noCrop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635896" y="5229200"/>
            <a:ext cx="400050" cy="438150"/>
          </a:xfrm>
          <a:prstGeom prst="rect">
            <a:avLst/>
          </a:prstGeom>
          <a:noFill/>
        </p:spPr>
      </p:pic>
      <p:pic>
        <p:nvPicPr>
          <p:cNvPr id="1042" name="Picture 18" descr="S.gif"/>
          <p:cNvPicPr>
            <a:picLocks noChangeAspect="1" noChangeArrowheads="1" noCrop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092280" y="4725144"/>
            <a:ext cx="295275" cy="428625"/>
          </a:xfrm>
          <a:prstGeom prst="rect">
            <a:avLst/>
          </a:prstGeom>
          <a:noFill/>
        </p:spPr>
      </p:pic>
      <p:pic>
        <p:nvPicPr>
          <p:cNvPr id="1043" name="Picture 19" descr="X.gif"/>
          <p:cNvPicPr>
            <a:picLocks noChangeAspect="1" noChangeArrowheads="1" noCrop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236296" y="2060848"/>
            <a:ext cx="419100" cy="409575"/>
          </a:xfrm>
          <a:prstGeom prst="rect">
            <a:avLst/>
          </a:prstGeom>
          <a:noFill/>
        </p:spPr>
      </p:pic>
      <p:pic>
        <p:nvPicPr>
          <p:cNvPr id="1044" name="Picture 20" descr="O.gif"/>
          <p:cNvPicPr>
            <a:picLocks noChangeAspect="1" noChangeArrowheads="1" noCrop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7164288" y="3140968"/>
            <a:ext cx="428625" cy="428625"/>
          </a:xfrm>
          <a:prstGeom prst="rect">
            <a:avLst/>
          </a:prstGeom>
          <a:noFill/>
        </p:spPr>
      </p:pic>
      <p:pic>
        <p:nvPicPr>
          <p:cNvPr id="1045" name="Picture 21" descr="F.gif"/>
          <p:cNvPicPr>
            <a:picLocks noChangeAspect="1" noChangeArrowheads="1" noCrop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860032" y="3068960"/>
            <a:ext cx="342900" cy="409575"/>
          </a:xfrm>
          <a:prstGeom prst="rect">
            <a:avLst/>
          </a:prstGeom>
          <a:noFill/>
        </p:spPr>
      </p:pic>
      <p:pic>
        <p:nvPicPr>
          <p:cNvPr id="1046" name="Picture 22" descr="K.gif"/>
          <p:cNvPicPr>
            <a:picLocks noChangeAspect="1" noChangeArrowheads="1" noCrop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5436096" y="4293096"/>
            <a:ext cx="466725" cy="409575"/>
          </a:xfrm>
          <a:prstGeom prst="rect">
            <a:avLst/>
          </a:prstGeom>
          <a:noFill/>
        </p:spPr>
      </p:pic>
      <p:pic>
        <p:nvPicPr>
          <p:cNvPr id="1047" name="Picture 23" descr="S2.gif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4427984" y="4725144"/>
            <a:ext cx="295275" cy="571500"/>
          </a:xfrm>
          <a:prstGeom prst="rect">
            <a:avLst/>
          </a:prstGeom>
          <a:noFill/>
        </p:spPr>
      </p:pic>
      <p:pic>
        <p:nvPicPr>
          <p:cNvPr id="1048" name="Picture 24" descr="Q.gif"/>
          <p:cNvPicPr>
            <a:picLocks noChangeAspect="1" noChangeArrowheads="1" noCrop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2555776" y="4581128"/>
            <a:ext cx="447675" cy="514350"/>
          </a:xfrm>
          <a:prstGeom prst="rect">
            <a:avLst/>
          </a:prstGeom>
          <a:noFill/>
        </p:spPr>
      </p:pic>
      <p:pic>
        <p:nvPicPr>
          <p:cNvPr id="1049" name="Picture 25" descr="R2.gif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1259632" y="4509120"/>
            <a:ext cx="428625" cy="542925"/>
          </a:xfrm>
          <a:prstGeom prst="rect">
            <a:avLst/>
          </a:prstGeom>
          <a:noFill/>
        </p:spPr>
      </p:pic>
      <p:pic>
        <p:nvPicPr>
          <p:cNvPr id="1050" name="Picture 26" descr="H.gif"/>
          <p:cNvPicPr>
            <a:picLocks noChangeAspect="1" noChangeArrowheads="1" noCrop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6012160" y="2060848"/>
            <a:ext cx="457200" cy="409575"/>
          </a:xfrm>
          <a:prstGeom prst="rect">
            <a:avLst/>
          </a:prstGeom>
          <a:noFill/>
        </p:spPr>
      </p:pic>
      <p:pic>
        <p:nvPicPr>
          <p:cNvPr id="1051" name="Picture 27" descr="I.gif"/>
          <p:cNvPicPr>
            <a:picLocks noChangeAspect="1" noChangeArrowheads="1" noCrop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5940152" y="3140968"/>
            <a:ext cx="247650" cy="419100"/>
          </a:xfrm>
          <a:prstGeom prst="rect">
            <a:avLst/>
          </a:prstGeom>
          <a:noFill/>
        </p:spPr>
      </p:pic>
      <p:pic>
        <p:nvPicPr>
          <p:cNvPr id="1052" name="Picture 28" descr="J.gif"/>
          <p:cNvPicPr>
            <a:picLocks noChangeAspect="1" noChangeArrowheads="1" noCrop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5076056" y="2132856"/>
            <a:ext cx="333375" cy="419100"/>
          </a:xfrm>
          <a:prstGeom prst="rect">
            <a:avLst/>
          </a:prstGeom>
          <a:noFill/>
        </p:spPr>
      </p:pic>
      <p:pic>
        <p:nvPicPr>
          <p:cNvPr id="1053" name="Picture 29" descr="P.gif"/>
          <p:cNvPicPr>
            <a:picLocks noChangeAspect="1" noChangeArrowheads="1" noCrop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755576" y="2204864"/>
            <a:ext cx="352425" cy="409575"/>
          </a:xfrm>
          <a:prstGeom prst="rect">
            <a:avLst/>
          </a:prstGeom>
          <a:noFill/>
        </p:spPr>
      </p:pic>
      <p:pic>
        <p:nvPicPr>
          <p:cNvPr id="1054" name="Picture 30" descr="Z.gif"/>
          <p:cNvPicPr>
            <a:picLocks noChangeAspect="1" noChangeArrowheads="1" noCrop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843808" y="2204864"/>
            <a:ext cx="381000" cy="409575"/>
          </a:xfrm>
          <a:prstGeom prst="rect">
            <a:avLst/>
          </a:prstGeom>
          <a:noFill/>
        </p:spPr>
      </p:pic>
      <p:pic>
        <p:nvPicPr>
          <p:cNvPr id="1055" name="Picture 31" descr="C2.gif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3779912" y="2492896"/>
            <a:ext cx="400050" cy="581025"/>
          </a:xfrm>
          <a:prstGeom prst="rect">
            <a:avLst/>
          </a:prstGeom>
          <a:noFill/>
        </p:spPr>
      </p:pic>
      <p:pic>
        <p:nvPicPr>
          <p:cNvPr id="1056" name="Picture 32" descr="D2.gif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1187624" y="2348880"/>
            <a:ext cx="400050" cy="533400"/>
          </a:xfrm>
          <a:prstGeom prst="rect">
            <a:avLst/>
          </a:prstGeom>
          <a:noFill/>
        </p:spPr>
      </p:pic>
      <p:pic>
        <p:nvPicPr>
          <p:cNvPr id="1057" name="Picture 33" descr="E.gif"/>
          <p:cNvPicPr>
            <a:picLocks noChangeAspect="1" noChangeArrowheads="1" noCrop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547664" y="3645024"/>
            <a:ext cx="361950" cy="428625"/>
          </a:xfrm>
          <a:prstGeom prst="rect">
            <a:avLst/>
          </a:prstGeom>
          <a:noFill/>
        </p:spPr>
      </p:pic>
      <p:pic>
        <p:nvPicPr>
          <p:cNvPr id="1058" name="Picture 34" descr="U.gif"/>
          <p:cNvPicPr>
            <a:picLocks noChangeAspect="1" noChangeArrowheads="1" noCrop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1907704" y="2420888"/>
            <a:ext cx="447675" cy="419100"/>
          </a:xfrm>
          <a:prstGeom prst="rect">
            <a:avLst/>
          </a:prstGeom>
          <a:noFill/>
        </p:spPr>
      </p:pic>
      <p:pic>
        <p:nvPicPr>
          <p:cNvPr id="1026" name="Picture 2" descr="R.gif"/>
          <p:cNvPicPr>
            <a:picLocks noChangeAspect="1" noChangeArrowheads="1" noCrop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27000" y="-731838"/>
            <a:ext cx="428625" cy="4095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Seřaď slova podle abecedy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1200" b="1" dirty="0" smtClean="0">
                <a:solidFill>
                  <a:srgbClr val="004080"/>
                </a:solidFill>
                <a:latin typeface="Arial" pitchFamily="34" charset="0"/>
                <a:cs typeface="Arial" pitchFamily="34" charset="0"/>
              </a:rPr>
              <a:t>    </a:t>
            </a:r>
            <a:r>
              <a:rPr lang="cs-CZ" sz="1600" b="1" dirty="0" smtClean="0">
                <a:solidFill>
                  <a:srgbClr val="004080"/>
                </a:solidFill>
                <a:latin typeface="Arial" pitchFamily="34" charset="0"/>
                <a:cs typeface="Arial" pitchFamily="34" charset="0"/>
              </a:rPr>
              <a:t> ananas</a:t>
            </a:r>
            <a:r>
              <a:rPr lang="cs-CZ" sz="16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 dirty="0" smtClean="0">
                <a:solidFill>
                  <a:srgbClr val="004080"/>
                </a:solidFill>
                <a:latin typeface="Arial" pitchFamily="34" charset="0"/>
                <a:cs typeface="Arial" pitchFamily="34" charset="0"/>
              </a:rPr>
              <a:t>                   banán</a:t>
            </a:r>
            <a:r>
              <a:rPr lang="cs-CZ" sz="16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1600" b="1" dirty="0" smtClean="0">
                <a:solidFill>
                  <a:srgbClr val="004080"/>
                </a:solidFill>
                <a:latin typeface="Arial" pitchFamily="34" charset="0"/>
                <a:cs typeface="Arial" pitchFamily="34" charset="0"/>
              </a:rPr>
              <a:t> pomeranč            citron</a:t>
            </a:r>
          </a:p>
          <a:p>
            <a:r>
              <a:rPr lang="cs-CZ" sz="1600" b="1" dirty="0" smtClean="0">
                <a:solidFill>
                  <a:srgbClr val="004080"/>
                </a:solidFill>
                <a:latin typeface="Arial" pitchFamily="34" charset="0"/>
                <a:cs typeface="Arial" pitchFamily="34" charset="0"/>
              </a:rPr>
              <a:t>                       </a:t>
            </a:r>
          </a:p>
          <a:p>
            <a:endParaRPr lang="cs-CZ" sz="1600" b="1" dirty="0" smtClean="0">
              <a:solidFill>
                <a:srgbClr val="004080"/>
              </a:solidFill>
              <a:latin typeface="Arial" pitchFamily="34" charset="0"/>
              <a:cs typeface="Arial" pitchFamily="34" charset="0"/>
            </a:endParaRPr>
          </a:p>
          <a:p>
            <a:endParaRPr lang="cs-CZ" sz="1600" b="1" dirty="0" smtClean="0">
              <a:solidFill>
                <a:srgbClr val="004080"/>
              </a:solidFill>
              <a:latin typeface="Arial" pitchFamily="34" charset="0"/>
              <a:cs typeface="Arial" pitchFamily="34" charset="0"/>
            </a:endParaRPr>
          </a:p>
          <a:p>
            <a:endParaRPr lang="cs-CZ" sz="1600" b="1" dirty="0" smtClean="0">
              <a:solidFill>
                <a:srgbClr val="004080"/>
              </a:solidFill>
              <a:latin typeface="Arial" pitchFamily="34" charset="0"/>
              <a:cs typeface="Arial" pitchFamily="34" charset="0"/>
            </a:endParaRPr>
          </a:p>
          <a:p>
            <a:endParaRPr lang="cs-CZ" sz="1600" b="1" dirty="0" smtClean="0">
              <a:solidFill>
                <a:srgbClr val="00408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1600" b="1" dirty="0" smtClean="0">
                <a:solidFill>
                  <a:srgbClr val="004080"/>
                </a:solidFill>
                <a:latin typeface="Arial" pitchFamily="34" charset="0"/>
                <a:cs typeface="Arial" pitchFamily="34" charset="0"/>
              </a:rPr>
              <a:t>____________________________________________________________________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Borůvky                       jablko                            jahoda                třešně                       švestky</a:t>
            </a:r>
            <a:endParaRPr lang="cs-CZ" sz="1600" b="1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-180528" y="-391199"/>
            <a:ext cx="91440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rgbClr val="004080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cs-CZ" sz="6000" b="1" i="0" u="none" strike="noStrike" cap="none" normalizeH="0" baseline="0" dirty="0" smtClean="0">
                <a:ln>
                  <a:noFill/>
                </a:ln>
                <a:solidFill>
                  <a:srgbClr val="004080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rgbClr val="004080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                </a:t>
            </a:r>
          </a:p>
        </p:txBody>
      </p:sp>
      <p:pic>
        <p:nvPicPr>
          <p:cNvPr id="16387" name="Picture 3" descr="ban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132856"/>
            <a:ext cx="952500" cy="952500"/>
          </a:xfrm>
          <a:prstGeom prst="rect">
            <a:avLst/>
          </a:prstGeom>
          <a:noFill/>
        </p:spPr>
      </p:pic>
      <p:pic>
        <p:nvPicPr>
          <p:cNvPr id="16388" name="Picture 4" descr="pomeran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132856"/>
            <a:ext cx="952500" cy="952500"/>
          </a:xfrm>
          <a:prstGeom prst="rect">
            <a:avLst/>
          </a:prstGeom>
          <a:noFill/>
        </p:spPr>
      </p:pic>
      <p:pic>
        <p:nvPicPr>
          <p:cNvPr id="16389" name="Picture 5" descr="citr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2132856"/>
            <a:ext cx="952500" cy="952500"/>
          </a:xfrm>
          <a:prstGeom prst="rect">
            <a:avLst/>
          </a:prstGeom>
          <a:noFill/>
        </p:spPr>
      </p:pic>
      <p:pic>
        <p:nvPicPr>
          <p:cNvPr id="16390" name="Picture 6" descr="anana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2204864"/>
            <a:ext cx="952500" cy="952500"/>
          </a:xfrm>
          <a:prstGeom prst="rect">
            <a:avLst/>
          </a:prstGeom>
          <a:noFill/>
        </p:spPr>
      </p:pic>
      <p:sp>
        <p:nvSpPr>
          <p:cNvPr id="16391" name="Rectangle 7"/>
          <p:cNvSpPr>
            <a:spLocks noChangeArrowheads="1"/>
          </p:cNvSpPr>
          <p:nvPr/>
        </p:nvSpPr>
        <p:spPr bwMode="auto">
          <a:xfrm>
            <a:off x="0" y="-507831"/>
            <a:ext cx="91440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rgbClr val="004080"/>
                </a:solidFill>
                <a:effectLst/>
                <a:latin typeface="Arial" pitchFamily="34" charset="0"/>
                <a:cs typeface="Arial" pitchFamily="34" charset="0"/>
              </a:rPr>
              <a:t>  </a:t>
            </a:r>
            <a:r>
              <a:rPr kumimoji="0" lang="cs-CZ" sz="6000" b="1" i="0" u="none" strike="noStrike" cap="none" normalizeH="0" baseline="0" dirty="0" smtClean="0">
                <a:ln>
                  <a:noFill/>
                </a:ln>
                <a:solidFill>
                  <a:srgbClr val="004080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rgbClr val="004080"/>
                </a:solidFill>
                <a:effectLst/>
                <a:latin typeface="Arial" pitchFamily="34" charset="0"/>
                <a:cs typeface="Arial" pitchFamily="34" charset="0"/>
              </a:rPr>
              <a:t>                   </a:t>
            </a:r>
          </a:p>
        </p:txBody>
      </p:sp>
      <p:pic>
        <p:nvPicPr>
          <p:cNvPr id="16392" name="Picture 8" descr="jahod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4509120"/>
            <a:ext cx="952500" cy="952500"/>
          </a:xfrm>
          <a:prstGeom prst="rect">
            <a:avLst/>
          </a:prstGeom>
          <a:noFill/>
        </p:spPr>
      </p:pic>
      <p:pic>
        <p:nvPicPr>
          <p:cNvPr id="16393" name="Picture 9" descr="tresne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96136" y="4509120"/>
            <a:ext cx="952500" cy="952500"/>
          </a:xfrm>
          <a:prstGeom prst="rect">
            <a:avLst/>
          </a:prstGeom>
          <a:noFill/>
        </p:spPr>
      </p:pic>
      <p:pic>
        <p:nvPicPr>
          <p:cNvPr id="16394" name="Picture 10" descr="boruvky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15616" y="4509120"/>
            <a:ext cx="952500" cy="952500"/>
          </a:xfrm>
          <a:prstGeom prst="rect">
            <a:avLst/>
          </a:prstGeom>
          <a:noFill/>
        </p:spPr>
      </p:pic>
      <p:pic>
        <p:nvPicPr>
          <p:cNvPr id="16395" name="Picture 11" descr="jablko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27784" y="4509120"/>
            <a:ext cx="952500" cy="952500"/>
          </a:xfrm>
          <a:prstGeom prst="rect">
            <a:avLst/>
          </a:prstGeom>
          <a:noFill/>
        </p:spPr>
      </p:pic>
      <p:pic>
        <p:nvPicPr>
          <p:cNvPr id="16396" name="Picture 12" descr="svestky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4509120"/>
            <a:ext cx="952500" cy="9525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</a:t>
            </a:r>
            <a:r>
              <a:rPr lang="cs-CZ" dirty="0" err="1" smtClean="0"/>
              <a:t>zdroja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>
                <a:hlinkClick r:id="rId2"/>
              </a:rPr>
              <a:t>-office.</a:t>
            </a:r>
            <a:r>
              <a:rPr lang="cs-CZ" dirty="0" err="1" smtClean="0">
                <a:hlinkClick r:id="rId2"/>
              </a:rPr>
              <a:t>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62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Seřaď písmenka podle abecedy, která chybí?</vt:lpstr>
      <vt:lpstr>Seřaď slova podle abecedy</vt:lpstr>
      <vt:lpstr>Použité zdroja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20</cp:revision>
  <dcterms:created xsi:type="dcterms:W3CDTF">2011-06-20T10:40:08Z</dcterms:created>
  <dcterms:modified xsi:type="dcterms:W3CDTF">2013-06-27T14:59:44Z</dcterms:modified>
</cp:coreProperties>
</file>