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9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VY_32_INOVACE_20_Čj-Čtení s porozuměním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Jaroslava Vondráková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Jaroslava Vondráková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VY_32_INOVACE_20_Čj-Čtení s porozuměním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4DE67A-BBC5-41DC-9343-12D1A655D0D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C26718-60E4-4E55-BD36-1C2964B9F2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483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buNone/>
            </a:pPr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2253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6383381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Český jazyk-Čtení s porozuměním</a:t>
            </a:r>
          </a:p>
          <a:p>
            <a:r>
              <a:rPr lang="cs-CZ" dirty="0" smtClean="0"/>
              <a:t> </a:t>
            </a:r>
            <a:r>
              <a:rPr lang="cs-CZ" dirty="0"/>
              <a:t>P</a:t>
            </a:r>
            <a:r>
              <a:rPr lang="cs-CZ" dirty="0" smtClean="0"/>
              <a:t>ro  1. ročník ZŠ</a:t>
            </a:r>
          </a:p>
          <a:p>
            <a:r>
              <a:rPr lang="cs-CZ" dirty="0" smtClean="0"/>
              <a:t>Procvičení čtení s porozuměním</a:t>
            </a:r>
          </a:p>
          <a:p>
            <a:r>
              <a:rPr lang="cs-CZ" dirty="0"/>
              <a:t>P</a:t>
            </a:r>
            <a:r>
              <a:rPr lang="cs-CZ" dirty="0" smtClean="0"/>
              <a:t>rocvičení pozornosti, soustředění</a:t>
            </a:r>
            <a:r>
              <a:rPr lang="cs-CZ" dirty="0" smtClean="0"/>
              <a:t>, význam </a:t>
            </a:r>
            <a:r>
              <a:rPr lang="cs-CZ" dirty="0" smtClean="0"/>
              <a:t>sdělení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Vytvořeno září 2012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Co může být červené?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pomeranč, švestka, jablko, auto, míč, strom, moře, jahoda, medvěd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pic>
        <p:nvPicPr>
          <p:cNvPr id="1026" name="Picture 2" descr="C:\Users\Miky\AppData\Local\Microsoft\Windows\Temporary Internet Files\Content.IE5\LVP6JSNB\MC90044172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429000"/>
            <a:ext cx="1659714" cy="1659714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4Z1XTV54\MC900193528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3" y="4149080"/>
            <a:ext cx="2826700" cy="2095773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S19TXGR8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924944"/>
            <a:ext cx="2743200" cy="2743200"/>
          </a:xfrm>
          <a:prstGeom prst="rect">
            <a:avLst/>
          </a:prstGeom>
          <a:noFill/>
        </p:spPr>
      </p:pic>
      <p:pic>
        <p:nvPicPr>
          <p:cNvPr id="1029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2276872"/>
            <a:ext cx="1830629" cy="1149401"/>
          </a:xfrm>
          <a:prstGeom prst="rect">
            <a:avLst/>
          </a:prstGeom>
          <a:noFill/>
        </p:spPr>
      </p:pic>
      <p:pic>
        <p:nvPicPr>
          <p:cNvPr id="1030" name="Picture 6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6" y="2708920"/>
            <a:ext cx="1827886" cy="1504188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LVP6JSNB\MC90024609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5085184"/>
            <a:ext cx="1676496" cy="1281740"/>
          </a:xfrm>
          <a:prstGeom prst="rect">
            <a:avLst/>
          </a:prstGeom>
          <a:noFill/>
        </p:spPr>
      </p:pic>
      <p:pic>
        <p:nvPicPr>
          <p:cNvPr id="1032" name="Picture 8" descr="C:\Users\Miky\AppData\Local\Microsoft\Windows\Temporary Internet Files\Content.IE5\4Z1XTV54\MC90011136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52320" y="5229200"/>
            <a:ext cx="1360386" cy="11967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Odpověz ANO, NE, NEVÍM.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r>
              <a:rPr lang="cs-CZ" dirty="0" smtClean="0"/>
              <a:t>Jsou </a:t>
            </a:r>
            <a:r>
              <a:rPr lang="cs-CZ" dirty="0" err="1" smtClean="0"/>
              <a:t>Šmoulové</a:t>
            </a:r>
            <a:r>
              <a:rPr lang="cs-CZ" dirty="0" smtClean="0"/>
              <a:t> modří?    ______________________________________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Je bonbon slaný?             ______________________________________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Je jahoda zelenina?         ______________________________________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Můžeš přecházet v zatáčce? ____________________________________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Potřebuješ ve škole pero? ______________________________________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Jezdíš na kole?                _______________________________________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7410" name="Picture 2" descr="C:\Users\Miky\AppData\Local\Microsoft\Windows\Temporary Internet Files\Content.IE5\PL9C3YWN\MC9004098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5016500"/>
            <a:ext cx="1841500" cy="1841500"/>
          </a:xfrm>
          <a:prstGeom prst="rect">
            <a:avLst/>
          </a:prstGeom>
          <a:noFill/>
        </p:spPr>
      </p:pic>
      <p:pic>
        <p:nvPicPr>
          <p:cNvPr id="17411" name="Picture 3" descr="C:\Users\Miky\AppData\Local\Microsoft\Windows\Temporary Internet Files\Content.IE5\S19TXGR8\MC9004418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5013176"/>
            <a:ext cx="1917700" cy="1689100"/>
          </a:xfrm>
          <a:prstGeom prst="rect">
            <a:avLst/>
          </a:prstGeom>
          <a:noFill/>
        </p:spPr>
      </p:pic>
      <p:pic>
        <p:nvPicPr>
          <p:cNvPr id="17412" name="Picture 4" descr="C:\Users\Miky\AppData\Local\Microsoft\Windows\Temporary Internet Files\Content.IE5\LVP6JSNB\MC90044172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941168"/>
            <a:ext cx="1916832" cy="19168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13316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13317" name="Text Box 3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1pPr>
              <a:lvl2pPr marL="742950" indent="-28575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2pPr>
              <a:lvl3pPr marL="11430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3pPr>
              <a:lvl4pPr marL="16002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4pPr>
              <a:lvl5pPr marL="20574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5pPr>
              <a:lvl6pPr marL="25146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6pPr>
              <a:lvl7pPr marL="29718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7pPr>
              <a:lvl8pPr marL="34290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8pPr>
              <a:lvl9pPr marL="38862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9pPr>
            </a:lstStyle>
            <a:p>
              <a:pPr defTabSz="449263" eaLnBrk="1" fontAlgn="base" hangingPunct="1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buNone/>
              </a:pPr>
              <a:endParaRPr lang="cs-CZ" smtClean="0">
                <a:solidFill>
                  <a:srgbClr val="FFFFFF"/>
                </a:solidFill>
              </a:endParaRPr>
            </a:p>
          </p:txBody>
        </p:sp>
      </p:grp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67082" y="1609725"/>
            <a:ext cx="7239000" cy="484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marL="269875" indent="-269875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Char char=""/>
            </a:pPr>
            <a:r>
              <a:rPr lang="en-GB" sz="1600" smtClean="0">
                <a:solidFill>
                  <a:srgbClr val="CCCCFF"/>
                </a:solidFill>
                <a:hlinkClick r:id="rId4"/>
              </a:rPr>
              <a:t>WWW.OFFICE.MICROSOFT.COM</a:t>
            </a: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5828713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91</Words>
  <Application>Microsoft Office PowerPoint</Application>
  <PresentationFormat>Předvádění na obrazovce (4:3)</PresentationFormat>
  <Paragraphs>29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Co může být červené? </vt:lpstr>
      <vt:lpstr>Odpověz ANO, NE, NEVÍM.</vt:lpstr>
      <vt:lpstr>Snímek 5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21</cp:revision>
  <dcterms:created xsi:type="dcterms:W3CDTF">2011-06-20T10:40:08Z</dcterms:created>
  <dcterms:modified xsi:type="dcterms:W3CDTF">2013-06-27T15:12:15Z</dcterms:modified>
</cp:coreProperties>
</file>