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2" r:id="rId3"/>
    <p:sldId id="263" r:id="rId4"/>
    <p:sldId id="264" r:id="rId5"/>
    <p:sldId id="265" r:id="rId6"/>
    <p:sldId id="266" r:id="rId7"/>
    <p:sldId id="267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4A9842D6-5AB8-4227-9645-9442643A5FD2}">
          <p14:sldIdLst>
            <p14:sldId id="256"/>
            <p14:sldId id="262"/>
            <p14:sldId id="263"/>
            <p14:sldId id="264"/>
            <p14:sldId id="265"/>
            <p14:sldId id="266"/>
            <p14:sldId id="267"/>
            <p14:sldId id="261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877" autoAdjust="0"/>
    <p:restoredTop sz="94918" autoAdjust="0"/>
  </p:normalViewPr>
  <p:slideViewPr>
    <p:cSldViewPr>
      <p:cViewPr>
        <p:scale>
          <a:sx n="60" d="100"/>
          <a:sy n="60" d="100"/>
        </p:scale>
        <p:origin x="-1722" y="-2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VY_52_INOVACE_35_Plzeňský kraj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VY_52_INOVACE_35_Plzeňský kraj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6-26T15:24:36.825"/>
    </inkml:context>
    <inkml:brush xml:id="br0">
      <inkml:brushProperty name="width" value="0.08819" units="cm"/>
      <inkml:brushProperty name="height" value="0.35278" units="cm"/>
      <inkml:brushProperty name="color" value="#C00000"/>
      <inkml:brushProperty name="tip" value="rectangle"/>
      <inkml:brushProperty name="rasterOp" value="maskPen"/>
    </inkml:brush>
  </inkml:definitions>
  <inkml:trace contextRef="#ctx0" brushRef="#br0">1985 8756,'49'0,"-49"25,25 0,-25-25,25 24,0-24,-25 25,0-25,25 0,-25 25,24-25,-24 25,25-25,0 0,0 0,-25 0,25 0,-1-25,1 25,0 0,-25 0,25-25,-25 25,0-25,25 1,-25 24,24-25,1 25,-25-25,0 0,25 25,-25 0,25 0,0-25,-1 25,-24 0,25 0,0 0,0 0,-25 0,25-24,-1-1,1 25,-25 0,25 0,0 0,24 0,-49 0,25 0,0 0,0 0,-25-25,25 25,-1 0,-24 0,25 0,0 0,0 0,-25 0,25 0,0 0,-1 0,-24 0,25 0,0 0,0 0,-25 0,25 0,24 0,-24 0,-25 0,25 0,0 0,-1 0,-24 0,25 0,0 0,0 0,-25 0,25 0,-1 0,1-50,0 50,0-24,-25-1,49 0,-49 0,25 25,-25-25,25 25,-25-24,25 24,0-75,-25 50,24 25,-24-49,0 49,25-25,-25-25,25 26,-25-1,0-25,25 50,0 0,-25-25,24 25,-24-24,25-1,0 25,-25 0,25 0,-25 0,25 0,-25 0,24 0,1 0,0 0,-25 0,25 0,0 0,0 0,-25 0,24 0,1 0,0 0,-25 0,25 0,0 0,-1 0,-24 0,25 0,0 0,0 0,-25-25,25 25,-1 0,1-25,-25 0,25 25,0-25,-25 25,25 0,-25 0,24-49,1 49,-25-25,25 25,0-50,0 26,-1-26,-24 50,25-25,-25 0,0 1,0 24,25-25,-25 25,25-25,-25 0,0 25,25-25,-25 25,24-24,-24 24,25 0,0-25,-25 25,25 0,-25 0,25 0,-1 0,-24 0,25 0,0 25,0-25,0 24,-25-24,24 25,1-25,-25 0,25 0,-25 0,25 25,0 0,-25 0,0-25,0 24,0 1,0 0,0-25,0 25,0 0,25-1,-25-24,24 0,-24 25,25-25,0 25,-25-25,25 25,-25-25,25 0,-1 0,1 0,-25 0,25 0,0 0,0 0,-25 0,24 0,1 25,-25-25,25 0,-25 0,25 0,0 0,-1 0,-24 24,25 1,0 25,-25-25,25 0,-25-25,0 24,25-24,-25 25,24-25,-24 0,25 25,0 0,0-25,0 25,-1-25,-24 0,25 0,0 0,0 0,-25 0,25 0,-1 0,1 0,0 24,-25-24,25 0,0 0,-25 0,24 0,1 0,0 25,-25-25,25 25,-25-25,25 25,-25-25,24 0,1 0,-25 0,25 25,-25-25,25 24,0-24,-25 50,0-50,0 25,25-25,-25 25,24-1,1 1,-25 25,0-50,25 25,-25-1,25-24,0 0,-1 25,-24-25,25 25,-25 0,50 24,-50-49,0 25,0 0,25 0,-25-25,0 25,0-1,0 1,0-25,0 25,0 0,24 0,-24-1,0 1,0 0,0-25,0 25,0 0,0 0,0-25,0 24,0 1,0 0,0-25,0 25,0 0,0-1,0-24,0 25,0 0,-24 25,24-26,0 1,-25 0,25-25,-25 25,25 0,0-25,0 24,0-24,0 25,0-25,0 25,-25 0,25 24,0-49,0 25,0-25,-25 25,25 0,0-25,0 25,0-25,0 49,0-49,0 25,0-25,0 50,0-50,0 24,0-24,0 50,0-25,0-25,0 25,-24-1,24-24,-25 0,0 25,0-25,0 0,25 25,-24-25,-1 25,-25 0,50 0,-25 24,25-49,0 25,-25-25,25 25,0 0,0-25,0 24,0 1,0 0,0 0,0 0,0-1,0-24,0 25,0 0,0 0,25-25,-25 25,0-1,25 1,-25-25,0 25,0-25,0 25,0 0,25-25,0 24,-25 1,0 0,25-25,-25 25,0-25,0 25,0-25,0 24,0 1,0 0,0-25,0 25,0 0,0-1,0-24,0 25,0 0,0 0,0-25,0 25,0-1,0 1,0-25,0 25,24 0,-24 0,25-1,-25 1,25-25,-25 25,0 0,0-25,0 25,25-25,-25 25,0-25,0 24,0 1,0-25,-25 0,25 25,-25-25,25 25,-25 0,1-25,24 24,0-24,24 25,-24-25,0 50,0-50,0 25,0-25,25 49,-25-24,0 0,25-25,0 25,-25-25,0 24,25 1,-25-25,24 25,-24-25,0 25,0-25,0 49,0-49,0 25,0-25,0 50,0-50,0 25,0-1,0 1,-24-25,24 0,-25 0,0 0,0 25,25 0,0 0,0-25,-25 49,25-24,0 0,0-25,0 25,0-1,0-24,0 25,0 0,0 0,0-25,0 25,25 0,-25-1,25 1,-25-25,0 25,0 0,0 0,0-25,0 24,0 1,0 0,0 0,0 0,0-1,0-24,0 25,0 0,0 0,0-25,25 25,-25-25,0 24,0 1,0-25,0 25,0 0,0 0,0-25,0 24,0 26,0-50,-25 25,0 0,0-25,1 0,24 0,0 24,-25-24,0 25,25 0,0 0,0-25,0 25,0-1,0 1,0-25,0 25,0 0,0 0,0-25,0 24,0 26,-25-50,25 25,0 0,0 0,0-1,0 1,0 0,0 0,0-25,0 25,-25-1,0-24,1 0,24 25,-25-25,0 0,0 25,25-25,0 25,0 0,0-25,0 24,0 1,0 0,0-25,0 25,0 0,0-25,0 24,0 1,0 0,0-25,0 25,25 24,0-49,-25 25,25-25,-25 25,0-25,0 25,0 0,0-25,0 24,0-24,0 25,0 0,-25-25,0 25,25-25,0 25,0-25,-25 24,25-24,-25 25,25-25,-49 25,49 0,-25 0,0-25,0 0,25 24,-24-24,24 25,-25-25,0 25,25-25,-25 25,25-25,-25 0,1 25,24-25,-25 24,25 1,0-25,0 25,0 0,0 0,0-25,0 25,0-1,-25 1,25-25,0 25,0 0,0 0,0-25,0 24,0-24,0 25,0 0,0 0,0-25,0 25,0-1,25-24,-25 25,25-25,-1 25,-24-25,0 25,0 0,0-1,0-24,0 25,0 0,-24-25,24 25,-25-25,25 25,0-1,0-24,0 25,-25-25,25 25,-25-25,0 25,25 0,0-25,-24 24,-1-24,0 25,25 0,-25-25,25 25,-25-25,1 25,24-1,0-24,0 25,0-25,-50 50,50-50,0 25,0-25,0 49,0-49,0 25,0-25,0 25,0 0,0-25,0 25,0-25,0 24,-25 1,25 0,-25-25,25 25,-49 0,24-25,0 0,25 0,-25 0,1 0,-1 0,25 0,-25-25,25 25,0-25,0 25,0-25,0 0,0 1,0 24,0-25,-25 0,0 0,25 25,-24-25,-1 0,25 1,0 24,0-25,0 0,0 0,-25 25,25-25,0 1,0-1,-25 25,25-25,-25-25,0 50,25-24,-24 24,24-25,-25 25,0-25,25 0,-50 0,50 1,0 24,-24-25,24 25,-25-25,25 25,0-25,0 0,0 25,-25-24,25 24,0-25,0 0,0 25,0-25,-25 25,25-25,0 25,0-24,-25-1,25 25,-49-25,49 0,0 0,0 1,0 24,-25-25,0 0,25 25,-25 0,25 0,-24 0,24-25,-25 0,0 25,25 0,-25 0,25 0,-25 0,1 0,24 0,-25 0,0 0,0 0,25 0,-25 0,-24-24,49 24,-25 0,0 0,0 0,25-25,0 25,0-25,0 0,0 0,0 25,0-25,0 1,0-1,0 25,0-25,0 0,0 0,25 1,-25-1,25 25,-25 0,0-25,0 25,0-25,0-24,0 24,-25 25,25 0,-25 0,25-25,-24 25,24-25,-25 25,0 0,25 0,-25-25,0 25,1 0,24-24,-50-1,50 0,0 25,-25-25,25 25,0-25,0 1,0 24,-25-50,25 25,0 25,-25-25,25 1,0 24,0-25,-24 0,24 0,0 25,0-25,0 25,-25-24,25-1,0 25,-25-25,25 25,0-50,0 50,-25-24,25 24,-25 0,1 0,-1-25,25 25,-25 0,0-25,25 0,-25 25,25-25,0 25,-24-24,24-1,-25 25,0-25,25 0,0 0,0 25,0-25,-25 1,0-1,25 25,-24 0,24-25,0 25,0-25,0 25,-25-25,25 1,0-1,-25 25,25-25,-25 0,0 25,25-25,-24 25,24 0,-25 0,25 0,-25 0,-25-24,50 24,-24 0,-1 0,0 0,25 0,-50-25,50 25,-24 0,24 0,-25-25,0 0,0 25,25 0,-25 0,1 0,-1 0,25 0,-25-25,-25 25,25-24,25-1,-24 25,24 0,-25 0,0 0,25 0,-25 0,0-25,1 25,24-25,0 25,0-25,-25 1,0 24,25-25,-25 0,25 0,0 25,-25-25,25 25,0-24,0-1,-24 25,24-25,0 25,0-25,0 0,0 1,0 24,0-25,0 0,0 0,-25 25,25-25,0 1,-25-1,25 25,0-25,0 25,-25-25,25 0,0 25,-25-25,1 25,24 0,-25-24,25-1,-25 25,25-25,-25 25,0 0,25 0,-24 0,24-25,-25 25,0-25,25 1,0-1,0 25,0-25,0 0,0 25,0-25,0 25,0-24,0 24,0-50,0 50,0-25,0 0,25-24,-25 49,0-25,0 0,0 0,0 25,0-24,0-1,0 25,0-25,0 0,0 25,0-25,-25 25,0-24,25-1,-25 25,25-25,-24 25,-1-25,0 25,25-25,-25 25,0-24,25 24,-24 0,24-25,-25 0,25 25,0-25,0 25,0-25,-25 25,25-49,-25 49,25-25,0 25,-25-50,25 25,0 1,0-1,0 25,0-25,0 0,0 0,0 25,0-24,0-1,-24 25,24-25,0 25,0-25,0 25,0-49,0 49,0-25,0 25,0-50,0 50,0-25,-25 25,25-24,0-1,0 25,-25-25,25 25,0-50,0 50,0-24,0 24,0-25,0 25,0-25,0 0,0 25,-25-25,25 25,0-24,-25-1,25-25,0 50,-24-25,24 1,0-1,-25 0,-25 0,25-24,0 49,25 0,-24-25,-1 0,25 25,-25-25,25 25,-25 0,25-25,-25 1,25 24,-24-25,24 25,0-25,0 25,-25-25,25 0,0 25,-25-25,25 1,0-1,0 25,0-25,0 25,0-25,-50 0,50 1,0-1,0 0,0 25,0-25,0 25,0-25,25 1,0 24,0-25,-25 25,25-25,-25 0,24 25,-24-25,25 25,-25-24,0-1,25 0,-25 0,25 0,-25 25,0-24,0-1,25 0,-25 25,0-25,0 25,0-25,0 25,24-24,-24-1,0 0,25-25,0 26,-25 24,25-25,-25 25,25-25,-25 0,25 25,-1-49,-24 49,25-25,-25 25,25-25,-25 25,25-25,-25 0,49-24,-24 24,0 0,0 25,-25 0,25 0,-1 0,1 0,-25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6-26T15:39:38.852"/>
    </inkml:context>
    <inkml:brush xml:id="br0">
      <inkml:brushProperty name="width" value="0.08819" units="cm"/>
      <inkml:brushProperty name="height" value="0.35278" units="cm"/>
      <inkml:brushProperty name="color" value="#1F497D"/>
      <inkml:brushProperty name="tip" value="rectangle"/>
      <inkml:brushProperty name="rasterOp" value="maskPen"/>
    </inkml:brush>
  </inkml:definitions>
  <inkml:trace contextRef="#ctx0" brushRef="#br0">5978 5407,'0'0,"0"25,25-25,-25 0,25 0,24 0,-24 25,-25-25,25 0,0 0,0 0,-25 0,25 0,-1 0,1 0,-25 0,25 0,0 0,0 25,-25 0,24-25,-24 24,50 1,-50 0,25-25,-25 25,25-25,-1 25,-24-1,25-24,-25 25,25-25,-25 25,25-25,0 25,-1-25,-24 25,25-25,0 0,25 24,-50 1,24-25,-24 0,25 0,0 0,-25 25,25-25,0 0,-1 50,1-50,0 0,0 0,-25 0,25 0,-1 0,1 0,-25 0,25 0,0 0,0 25,-25-25,24 0,1 0,0 0,0 24,0-24,0 0,-25 0,24 0,26 0,-25 25,-25-25,49 0,-24 25,25-25,-25 25,-1-25,1 0,0 0,0 25,0-25,-1 0,-24 0,25 0,0 0,25 24,-50-24,24 0,1 0,0 0,-25 0,25 0,24-24,-49 24,50 0,-50-25,25 25,-25 0,25 0,-1-25,-24 0,25 25,-25 0,50 0,-25 0,-25 0,49 0,-24-25,0 25,0 0,-25 0,25 0,-1 0,1 0,-25 0,25 0,25 0,-26 0,-24 0,25 0,0 0,0 0,0 0,-1 0,1 0,-25 0,25 0,0 0,0 0,-25 0,49-24,-24 24,0-25,24 25,-24-25,0 25,25-25,-50 0,24 25,-24 0,25 0,-25 0,25 0,0-25,0 25,-25 0,24 0,1 0,0 0,-25 0,25 0,0 0,-1 0,-24 0,25 0,0 0,0 0,-25 0,25 0,-1 25,1-25,-25 0,25 0,0 25,0-25,-25 0,25 0,-1 0,26 0,-50 0,25 25,0 0,-1-25,-24 0,25 0,0 0,0 25,-25-25,25 0,-1 0,1 24,-25 1,25-25,0 0,0 25,-25-25,24 0,1 50,0-50,-25 0,25 24,-25-24,25 0,-1 25,-24 0,0-25,25 25,0 24,0-49,-25 0,25 25,-1 25,-24-25,50-25,-50 24,25 1,0-25,-1 0,-24 0,25 25,-25-25,25 0,0 0,0 0,-1 25,1-25,-25 0,50 25,-50-25,25 0,-25 24,49-24,-24 0,25 25,-25-25,-25 0,24 0,-24 0,25 0,0 25,-25-25,25 0,0 0,-1 0,-24 0,25 25,0 0,0-25,0 0,-1 0,1 24,-25-24,25 25,0-25,0 0,-25 0,24 0,1 25,-25-25,25 25,-25-25,25 25,0-25,-1 0,-24 24,25-24,0 0,0 0,0 25,-1-25,1 0,-25 0,25 25,0-25,0 0,-25 0,24 0,1 0,0 0,-25 25,25-25,25 0,-50 0,24 0,1 0,0 0,-25 0,25 0,0 0,-1 0,-24 0,25 0,0 0,0 0,-25 0,25 0,-1 0,1 0,-25 0,25 0,0 0,0 0,-25-25,24 25,1-25,-25 25,25 0,-25 0,25 0,24-25,-49 1,25 24,0-25,-25 25,25 0,-25 0,49-50,-49 50,25 0,-25 0,25 0,0-25,-25 25,25 0,-1-24,1 24,0-50,0 50,-25-25,25 25,-1 0,1 0,-25-25,50 25,-25 0,-25-24,49 24,-49-25,25 25,-25 0,25 0,0-25,0 25,49-25,-74 25,50 0,-50 0,24 0,-24 0,25-25,0 25,0 0,-25 0,49-24,-49 24,25 0,-25 0,25 0,0-25,-25 25,25 0,24-50,-49 50,25-25,-25 25,50 0,-26 0,1 0,-25 0,25 0,0-24,0 24,-25 0,24 0,1 0,0 0,25 0,-50 0,24 0,-24 0,50 0,-50 0,25 0,-25 0,25 0,-25 24,24-24,1 0,-25 25,25-25,0 50,0-50,49 49,-74-49,50 25,-1 0,-24-25,-25 25,25-25,0 49,0-49,-1 0,-24 0,25 0,0 0,0 0,0 0,-1 0,1 0,0 0,0 0,0 0,-1 0,-24 0,25 0,0 0,0 0,-25 0,25 0,-1 25,1-25,0 0,0 0,24 0,-49 0,25 0,0 0,0 0,0 25,-25 0,24-25,1 0,-25 0,50 49,-50-49,25 25,24 0,-49-25,25 0,0 0,-25 25,25-25,-25 0,25 0,-25 0,24 0,1 25,-25-25,25 24,-25-24,50 0,-50 0,24 0,-24 0,50 0,-25 25,0-25,-1 0,-24 0,25 0,0 0,25 0,-50 0,24 0,1 0,0 25,0-25,0 0,-1 0,-24 0,25 0,0 0,0 0,-25 0,25 0,24 0,-24 0,-25 0,25 0,24 0,-49 0,50 0,-25 0,24 0,-24 0,0 0,0 0,0 0,-25 0,25 0,-1 0,1 0,-25 0,25 0,0 0,0 0,-25 0,24 0,1 0,0 0,-25 0,25 0,0 0,-25 25,24-25,1 0,0 0,-25 0,25 0,0 0,-1 0,-24 0,25 0,0 0,0 0,-25 0,25 0,-1 0,1 0,-25 0,25 0,0 0,0 0,-25 0,24 0,1 0,0 0,-25 0,25-50,-25 50,25-25,-25 25,0-24,0-1,0 0,0 25,0-25,0 0,0 1,0 24,0-25,0 0,24 0,1 25,0-25,0 25,-25-24,25 24,-1 0,26-25,-50 25,25 0,0 0,24 0,-49 0,25 0,0 0,0 0,-25 0,25 0,-1 0,1 0,-25-25,25 0,-25 25,0-25,25 25,-25-24,25 24,24-25,-24 0,-25 25,25-25,-25 25,25 0,-1 0,-24-25,25 1,-25 24,50 0,-50-25,25 25,-1-50,1 50,-25-25,25 25,0 0,0 0,-25 0,24 0,1 0,0 0,-25 0,25 0,0 0,-1 0,-24 0,25 0,25-24,-50-1,49 25,-24 0,0 0,-25-25,25 25,-25 0,25 0,0-25,-1 25,-24 0,25-25,-25 25,0-24,0-1,0 25,0-25,0 25,0-25,-25 25,25-25,0 0,-24 25,-1-24,25 24,-25 0,25-25,0 0,0 0,0 0,0 1,0 24,0-25,0 25,0-25,0 0,0 0,25 1,0-1,-25 25,24-25,-24 0,0 25,25-25,-25 25,25-24,-25-1,0 0,0 25,0-25,0 0,0 1,0 24,-25 0,25 0,-25-25,25 25,0-25,0 0,0 25,0-25,0 1,0-1,0 25,0-25,0 0,0 0,0 25,0-24,0 24,0-25,0 0,25 25,0-25,-25 25,0-25,0 25,25-24,-25 24,25 0,-1-25,1 25,-25 0,25-25,0 25,-25-25,25 25,-25-25,24 25,-24-25,0 25,0-24,0 24,0-50,0 25,0 0,0 1,-24 24,24-25,0 0,0 0,0 0,0 25,24-24,-24 24,25 0,0-50,-25 50,25 0,0 0,-1 0,-24 0,25 0,-25 0,50 0,-50 0,25 0,-25 0,49 0,-49 0,25 0,-25 0,50 0,-50 0,24 0,-24 0,50 0,-50 0,25 0,-25 0,49 0,-49 0,25 0,-25 0,50 0,-50 0,25 0,-25 0,0-25,0 0,0-24,0 49,0-25,0 0,0 0,0 25,0-24,0-1,0 0,0 25,24 0,26-25,-50 25,50 0,-50 0,24 0,-24 0,25 0,0 0,0 0,-25 0,25 0,0 0,-1 0,-24 0,50 0,-25 0,-25 0,49 0,-24 0,0 50,0-50,-25 0,25 0,-1 0,1 0,-25 0,25 0,0 0,0 0,-25 0,24 0,1 0,-25-25,25 25,0-25,0 25,-25-25,24 25,-24-24,25 24,-25 0,25-25,-25 25,25-25,-25 25,25 0,-1-25,1 25,-25-25,25 25,-25 0,25-24,0 24,-25 0,24 0,-24 0,50-25,-25 25,-25 0,49 0,-24-25,25 0,-50 25,25 0,-25 0,25 0,-25-25,24 25,1 0,-25 0,25 0,0 0,0 0,-25 0,24 0,-24-24,25 24,0 0,25-25,-26 25,1 0,25 0,-1-25,-24 25,0-25,25 0,-50 25,24 0,1 0,-25 0,25-24,-25 24,25 0,0 0,-25-25,24 0,1 25,0 0,-25-25,25 25,0 0,-1 0,-24-25,25 25,0-25,0 25,-25 0,25 0,-25-24,24 24,-24 0,50 0,-50 0,25-25,-25 25,25 0,0-25,-25 0,24 25,-24-25,25 25,0-49,-25 49,25 0,0-25,-1 25,-24-25,0 0,25 25,-25 0,25-24,0 24,-25 0,25-25,-25 0,24 25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6-26T15:40:06.714"/>
    </inkml:context>
    <inkml:brush xml:id="br0">
      <inkml:brushProperty name="width" value="0.08819" units="cm"/>
      <inkml:brushProperty name="height" value="0.35278" units="cm"/>
      <inkml:brushProperty name="color" value="#1F497D"/>
      <inkml:brushProperty name="tip" value="rectangle"/>
      <inkml:brushProperty name="rasterOp" value="maskPen"/>
    </inkml:brush>
  </inkml:definitions>
  <inkml:trace contextRef="#ctx0" brushRef="#br0">8012 9922,'-25'0,"1"-25,24 25,0-25,0 0,0 1,0 24,0-25,0 0,0 0,0 25,0-25,0 1,0-1,0 25,0-25,0 0,0 0,0 25,0-24,0-1,0 0,0 25,-25-25,25 25,0-25,0 25,-25-24,25-1,0 0,-25 25,0-25,25 0,0 1,-24 24,24-25,0 0,0 0,0 25,0-25,0 1,0-1,0 25,24-25,1 25,-25-25,25 25,0-25,0 25,-1 0,-24 0,25 0,0 0,0 0,-25 0,25 0,-1 0,1 0,-25 0,25 0,0 0,0 0,-25 0,25 0,-1 0,1 0,-25 0,25 0,0 0,0 0,-25 0,24 0,1 0,0 0,-25 0,50-24,-26 24,1 0,-25-25,25 25,0 0,0 0,-25 0,24 0,1 0,0 0,-25 0,25 0,0 0,-1 0,-24 0,25 0,-25 0,25 0,0 25,0-25,-25 24,49 1,-49 0,25 0,-25-25,25 25,0-1,-1-24,1 0,0 25,-25-25,25 0,0 0,-1 0,-24 0,25 0,0 0,0 0,-25 0,25 0,-25 0,24 0,1 0,-25 0,25 0,25 0,-50 0,25 0,-1-25,1 25,-25 0,25 0,0 0,0 0,-25 0,49 0,-49 0,0 25,25-25,-25 25,25-25,0 25,-25-25,24 25,-24-25,25 0,25 0,-50 24,0 1,25-25,-25 25,0-25,0 50,0-50,0 24,24-24,-24 50,0-50,0 25,25-25,-25 49,25-24,0 0,-25-25,25 0,-25 25,24-25,1 0,0 0,-25 25,25-25,24 24,-49-24,25 0,0 0,0 25,-25-25,25 25,24 0,-24-25,25 0,-26 0,1 25,0-25,-25 0,25 0,0 0,0 0,-1 0,1 0,-25 24,25-24,-25 0,25 25,0-25,-25 0,24 0,-24 0,25 25,0-25,0 0,-25 25,25-25,-1 25,1-25,-25 0,25 0,0 0,0 0,-25 0,24 0,1 0,0 0,-25 0,25 0,0 0,-25 0,24 0,-24 0,25 0,-25 0,50 0,-25 0,-1 0,1 0,-25 0,25 0,0 0,0 0,-25 0,24 0,1 0,0 0,0 0,0 0,-25 0,24 0,1 0,0 0,-25 24,25-24,-25 0,25 0,0 0,-1 0,-24 0,25 0,0 0,0-49,-25 49,25 0,-1-25,-24 0,25 25,-25 0,25 0,0-25,24 1,-49-1,25 25,0-50,-25 50,25 0,-25-25,25 25,24 0,-24-24,-25 24,50-25,-26 25,1 0,0 0,-25 0,25 0,-25 0,49 0,-49 0,25 0,-25 0,50 0,-50 0,25 0,24-25,-49 25,25 0,-25 0,25-25,0 25,-25 0,24-25,-24 25,25-24,0-1,-25 0,25 25,-25-25,0 0,0 25,0-24,25 24,-25-25,24 25,-24-25,0 0,25 25,-25-25,0 1,25-1,-25 0,50 0,-50 25,0-25,25 25,-1-49,-24 49,25-25,0 25,-25-50,50 26,-50-1,24 25,-24-25,0 25,50-50,-50 25,0 1,25 24,0-25,-25 0,24-25,1 50,-25-24,0 24,25-25,-25 0,25 0,0 25,-25-25,0 1,24 24,-24-25,25-25,0 50,-25-49,25 49,0-25,-25 25,24-25,-24 0,25 25,0-25,0 25,-25 0,49 0,-24 0,-25 0,50 0,-50 0,25 0,-25 0,49 0,-49 0,25 0,-25 0,50 0,-50 0,24 0,-24 0,50 0,-50 0,25 0,-25 0,50 0,-50 0,24 0,-24 0,50 0,-50 0,25 0,-25 0,49 0,-49 0,25-24,-25 24,50 0,-50-25,25 25,-25 0,49 0,-49-25,25 25,-25 0,25 0,0 0,-25-25,24 25,-24 0,50-25,-25 25,-25-24,25 24,-1 0,-24 0,25 0,-25 0,25-25,0 25,-25 0,25 0,-25-25,24 25,-24 0,25 0,0 0,-25 0,25 0,0 0,-1 0,-24 0,25 0,50-25,-51 25,1 0,-25 0,25 0,0 0,0 0,-25 0,25 0,-1 0,1 0,0 0,0 0,0-25,-1 25,1 0,0 0,-25 0,50-24,-26-1,1 0,0 25,0 0,-25-25,0 0,25 25,-25-24,24 24,1-50,-25 50,25 0,-25-25,50 25,-50 0,24-25,-24 0,25 25,0 0,-25-24,25 24,-25-25,0 0,25 25,-1 0,1-25,-25 25,50-49,-50 49,25 0,-25-25,49 25,-24-50,0 50,-25-25,25 1,-25 24,24 0,1-25,-25 25,25-25,0 0,0 0,-1 25,-24-24,25-1,-25 25,25-25,-25 0,25 25,-25-25,50 1,-50-1,0 25,24 0,-24-25,25 25,0 0,-25-25,25 25,-25 0,49 0,-24 0,0 0,0 0,0 0,-1 0,-24 0,25-25,0 25,0-24,-25 24,25-25,-25 25,24-25,-24 0,0 0,25 25,-25-24,0-1,25 0,-25 25,0-25,0 0,0 25,0-24,0 24,0-25,0 25,0-25,0 0,0 25,0-25,0 1,0-1,0 25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6-26T15:40:28.112"/>
    </inkml:context>
    <inkml:brush xml:id="br0">
      <inkml:brushProperty name="width" value="0.08819" units="cm"/>
      <inkml:brushProperty name="height" value="0.35278" units="cm"/>
      <inkml:brushProperty name="color" value="#1F497D"/>
      <inkml:brushProperty name="tip" value="rectangle"/>
      <inkml:brushProperty name="rasterOp" value="maskPen"/>
    </inkml:brush>
  </inkml:definitions>
  <inkml:trace contextRef="#ctx0" brushRef="#br0">14015 14709,'0'0,"-50"-25,26 25,-1-24,0 24,25 0,-25 0,0-25,25 0,-24 25,-1-25,0 25,25-25,-25 25,0 0,1-24,-1-1,0 0,25 25,0-25,0 0,-25 1,25 24,0-25,-25 0,1 0,24 25,-25 0,0 0,25-25,-25 0,0 1,0 24,1 0,24-50,0 50,0-25,-25 25,25-49,0 49,0-25,0 25,0-50,0 50,0-25,0 25,0-49,0 49,0-25,0 25,0-25,0 0,0 1,0-26,0 50,0-25,-25-49,0 74,25 0,-25-25,25 0,0 0,0 25,-24-24,-1 24,25-25,0 0,0 25,0-25,-25 0,25 1,0 24,0-25,0 0,0 0,0 0,0 1,0-1,0 25,0-25,0 0,0 0,0 25,0-24,0-1,25 0,0 0,-25 0,0 25,0-25,0 25,24-24,-24-1,25 25,0-25,-25 25,0-25,25 25,-25-25,0 25,25-24,-25 24,24-25,1 25,0 0,0-25,-25 0,0 0,25 1,-25 24,25-25,-25 25,24-25,1 0,0-24,-25 49,25-25,-25 25,0-25,25 25,-25-25,24 0,1 25,25-74,-50 74,49-25,-24 0,0 1,-25 24,50 0,-50-25,24 0,-24 25,50 0,-50 0,25 0,-25 0,49-25,-24 25,-25 0,50-49,-25 49,24-25,-49 25,25 0,-25-25,25 25,0 0,-1 0,-24-25,25 25,-25-25,0 1,50 24,-50-25,0 25,25-25,-1 0,-24 0,0 25,25-25,-25 1,0 24,0-25,0 25,0-25,25 0,-25 25,0-25,0 25,0-24,0-1,0 0,0 25,0-25,0 0,0 1,0 24,0-25,0 25,0-25,0 0,0 25,0-25,0 1,0-1,0 25,0-25,0 0,0 0,0 25,0-24,0-1,0 0,0 25,0-25,0 0,0 1,0 24,0-25,0 0,0 0,0 25,50-25,-50 1,0-1,0 25,0-25,0 25,0-25,25 25,-1-25,1-24,-25 24,25-25,0 50,-25-25,0 25,0-49,25 49,-25-25,0 25,0-25,24 0,-24 25,0-24,25-1,-25 0,25-25,0 50,-25-49,0 49,0-25,0 25,0-50,0 50,0-49,25 24,24 0,-49 0,25 1,-25 24,50-25,-50 0,24 0,-24 25,50-25,-50 1,25-1,-25 0,25 0,-1 25,-24-25,25 1,-25-1,0 25,25-25,-25 0,0 0,25 1,-25 24,0-25,0 0,0 25,25-25,-25 25,0-25,0 1,24-26,1 0,-25 25,0 1,25 24,-25-25,0 0,0 0,0 25,0-25,0 1,0-1,0 25,0-25,25-25,-25 50,25-24,-25-1,24 25,-24-25,0 25,25-25,-25 0,25 25,0 0,-25-24,0 24,0-25,25 25,24-75,-24 51,-25-1,0 25,25-25,0 0,-1 25,26-25,-50 25,0-24,0 24,0-50,0 50,25-25,-25 25,0-49,0 49,50-50,-50 25,0 25,0-25,24-24,-24 24,25 0,-25 0,0-24,0 49,25-25,-25 25,0-25,0 25,0-25,25-49,0 24,-25 25,0 25,49-24,-49 24,50 0,-50-25,25 0,-25 25,24-25,-24 0,0 1,25 24,0-25,-25 25,25 0,-25 0,25-25,-1 25,-24 0,25-25,-25 0,50 1,-50-1,25 25,-1 0,1-50,-25 25,0 25,0-24,0-1,0 0,0 25,0-25,0 25,0-49,0 49,0-25,0 0,0 0,0 25,0-25,0 1,0-1,0 25,-25-25,25 0,0 0,0 25,0-25,0 1,0-1,0 25,0-25,0 0,0 0,0 25,0-24,0 24,0-25,0 0,0 25,0-25,0 0,0 1,0 24,25-25,-25 25,25-25,-25 0,25 0,0 25,-25-49,24 49,-24-25,0-25,25 50,0-24,-25-1,0 0,0 25,0-25,0 0,0 1,-25 24,25 0,-25 0,1 0,-1 0,25 0,-25 0,0 0,0 0,25 0,-24 0,24 0,-25-25,25 0,0 0,0 25,-25-25,25 1,-25-1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6-26T15:40:47.152"/>
    </inkml:context>
    <inkml:brush xml:id="br0">
      <inkml:brushProperty name="width" value="0.08819" units="cm"/>
      <inkml:brushProperty name="height" value="0.35278" units="cm"/>
      <inkml:brushProperty name="color" value="#1F497D"/>
      <inkml:brushProperty name="tip" value="rectangle"/>
      <inkml:brushProperty name="rasterOp" value="maskPen"/>
    </inkml:brush>
  </inkml:definitions>
  <inkml:trace contextRef="#ctx0" brushRef="#br0">16198 12526,'0'25,"0"-25,25 0,-1 0,-24 0,50 25,-50-25,25 25,0-25,-1 25,-24-25,25 0,-25 0,25 0,25 0,-26 0,26 0,-50 0,25 0,-25 0,49 0,-24-25,0 0,0 25,0 0,-25 0,25 0,-1 0,1-25,0 25,0-25,-25 25,25-24,-1 24,26-25,-25 0,0 0,-25 0,24 25,1 0,0 0,0 0,-25 0,25-24,-25 24,24-25,-24-25,25 50,-25-25,25 1,-25-26,0 50,0-25,0 0,0 0,25 1,-25-1,0 0,0 25,0-25,0 25,-25-25,25 1,0 24,-25-25,25 0,0 0,-49 25,49-25,-25 25,25-24,-50-1,50 0,-25 0,25 25,-24-25,24 25,-25-24,25-1,0 0,0 25,-25-25,25 0,0 1,0 24,0-25,0 0,0 0,0 25,0-25,0 1,0-1,0 25,0-25,0 0,0 0,0 1,25-1,-25 25,25-25,-25 25,0-25,0 0,49-24,-49 49,25-25,-25 25,25-25,0 0,-25 25,24-25,-24 25,0-24,0-1,0 25,0-25,0 0,0 0,0 25,0-24,0-1,0 0,0 25,0-25,25 0,0 1,-25 24,25-25,-25 25,0-25,25 0,-1 0,-24 25,0-24,25 24,-25-25,25 0,-25 25,0-25,25 25,0-25,-25 1,24 24,-24 0,25-25,-25 25,25-25,0 25,-25 0,49-50,-49 50,25 0,-25 0,25 0,-25 0,25 0,0 0,-25 0,24 0,-24-24,50 24,-50 0,25 0,-25 0,50-50,-50 50,24 0,-24 0,50 0,-50 0,25-25,-25 25,49 0,-49 0,25 0,-25-25,50 25,-50 0,25 0,-25 0,49 50,-24-50,0 25,0-25,-25 0,24 0,1 0,0 0,-25 0,25 0,0 0,-1 49,-24-49,25 0,0 0,0 0,-25 0,25 0,-1 0,1 0,-25 0,25 0,0 0,0 0,-25 0,24 0,1-24,25 24,-50-25,25 25,-25-25,24 25,1-25,-25 0,0 25,0-24,0-1,0 0,0 25,-25-25,25-24,0 24,0 25,-49-25,49 0,0 0,0 25,-25-24,25-1,0 0,-25 25,0-25,25 25,-24-25,24 0,-25 25,0-24,25 24,0-25,-25 0,25 25,0-25,0-24,0 49,0-25,0-25,0 50,0-25,0 1,0-1,0 25,0-25,0 0,-49-24,49 49,0-25,0 25,0-25,-25 0,0 0,0 1,25-1,-25 25,1-25,-1 0,25 25,-25-25,0 25,0-24,1-1,-26 25,50 0,-25 0,25 0,-25-25,1 25,24 0,-25 0,25 0,-50-25,50 25,-25 0,1-25,-1 1,25-1,-25 0,25 0,0 25,0-25,0-24,0 49,0-25,0 0,0 0,0 25,0-49,0 24,0 25,0-25,0 0,0 0,0 25,0-24,0-1,0 0,0 25,0-25,-25-24,0 49,25 0,-24 0,-1 0,25 0,-25 0,25-25,-25 25,0 0,25-25,-25 25,25 0,0-25,0 25,0-25,0 1,0 24,0-25,0 0,0 0,0-24,0 49,0-25,0 0,0 0,0 25,0-25,0 1,25-1,0 25,-25 0,25 0,0 0,0 0,-25 0,24 0,-24-25,50 0,-50 0,0 25,0-24,0-1,0 0,0 25,0-25,0 25,0-25,0 1,-25 24,25-25,-25 0,25 0,-24 25,24 0,-25-25,0 0,0 25,0-24,25 24,-25 0,25-25,-24 25,24-25,-25 0,0 0,25 25,0-24,0-1,-25 25,25-25,0 25,-25-50,1 50,-1 0,0-24,0 24,25 0,-25 0,1-25,-1 25,0-25,0 25,25 0,-25 0,25-25,-24 25,-1-25,0 1,0 24,25-25,-25 0,1 0,-1 25,25 0,-25 0,25-25,0 25,-25-24,25-1,-25 25,1-25,-1 25,0-25,0 25,0-25,25 25,-24 0,24 0,-25-24,0 24,0-25,25 25,-25-25,25 25,0-50,0 50,-24-24,-1 24,25-25,-25 25,25-25,0 0,0 25,0-25,0 1,-25-1,0 0,25 25,0-25,-25 0,25 25,-24-24,24 24,-25-25,0 0,25 25,-25 0,25 0,-25-25,1 25,24-25,0 25,0-25,0 1,0-1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76311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70957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61098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47928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81362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00609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4437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4280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80966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82243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50424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39522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emf"/><Relationship Id="rId3" Type="http://schemas.openxmlformats.org/officeDocument/2006/relationships/customXml" Target="../ink/ink2.xml"/><Relationship Id="rId7" Type="http://schemas.openxmlformats.org/officeDocument/2006/relationships/customXml" Target="../ink/ink4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emf"/><Relationship Id="rId5" Type="http://schemas.openxmlformats.org/officeDocument/2006/relationships/customXml" Target="../ink/ink3.xml"/><Relationship Id="rId10" Type="http://schemas.openxmlformats.org/officeDocument/2006/relationships/image" Target="../media/image7.emf"/><Relationship Id="rId4" Type="http://schemas.openxmlformats.org/officeDocument/2006/relationships/image" Target="../media/image4.emf"/><Relationship Id="rId9" Type="http://schemas.openxmlformats.org/officeDocument/2006/relationships/customXml" Target="../ink/ink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8.wm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wmf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0/00/TT_Ke_St%C3%ADrce_-_Elektr%C3%A1rna_Hole%C5%A1ovice,_Trojsk%C3%A1,_%C5%A0koda_14T.jpg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Jan_Vil%C3%ADmek_-_Jan_Sladk%C3%BD_Kozina.jpg" TargetMode="External"/><Relationship Id="rId4" Type="http://schemas.openxmlformats.org/officeDocument/2006/relationships/hyperlink" Target="https://cs.wikipedia.org/wiki/Soubor:Pilsner-Urquell-Main-Gat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84496968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Podnadpis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Materiál použitelný pro práci na interaktivní tabuli</a:t>
            </a:r>
          </a:p>
          <a:p>
            <a:r>
              <a:rPr lang="cs-CZ" dirty="0" smtClean="0"/>
              <a:t>Člověk a jeho svět-</a:t>
            </a:r>
            <a:r>
              <a:rPr lang="cs-CZ" dirty="0" err="1" smtClean="0"/>
              <a:t>Místo,kde</a:t>
            </a:r>
            <a:r>
              <a:rPr lang="cs-CZ" dirty="0" smtClean="0"/>
              <a:t> žijeme-vlastivěda Plzeňský kraj</a:t>
            </a:r>
          </a:p>
          <a:p>
            <a:r>
              <a:rPr lang="cs-CZ" dirty="0" smtClean="0"/>
              <a:t>Pro 4.a 5.ročník ZŠ </a:t>
            </a:r>
          </a:p>
          <a:p>
            <a:r>
              <a:rPr lang="cs-CZ" dirty="0" smtClean="0"/>
              <a:t>Poloha Plzeňského kraje v České republice</a:t>
            </a:r>
          </a:p>
          <a:p>
            <a:r>
              <a:rPr lang="cs-CZ" dirty="0" smtClean="0"/>
              <a:t>Doplňování názvů </a:t>
            </a:r>
            <a:r>
              <a:rPr lang="cs-CZ" dirty="0" err="1" smtClean="0"/>
              <a:t>řek,pohoří</a:t>
            </a:r>
            <a:r>
              <a:rPr lang="cs-CZ" dirty="0" smtClean="0"/>
              <a:t>-orientace na </a:t>
            </a:r>
            <a:r>
              <a:rPr lang="cs-CZ" dirty="0" err="1" smtClean="0"/>
              <a:t>mapě,průmysl,zajímavosti,osobnosti-seznámení,zamyšlení</a:t>
            </a:r>
            <a:r>
              <a:rPr lang="cs-CZ" dirty="0" smtClean="0"/>
              <a:t> na citátem </a:t>
            </a:r>
            <a:r>
              <a:rPr lang="cs-CZ" dirty="0" err="1" smtClean="0"/>
              <a:t>J.Š.Baara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4192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Dana\Desktop\certifikát 006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780" t="2984" r="6283" b="5749"/>
          <a:stretch/>
        </p:blipFill>
        <p:spPr bwMode="auto">
          <a:xfrm rot="5400000">
            <a:off x="1143001" y="-1143000"/>
            <a:ext cx="6857998" cy="9144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2" name="Rukopis 1"/>
              <p14:cNvContentPartPr/>
              <p14:nvPr/>
            </p14:nvContentPartPr>
            <p14:xfrm>
              <a:off x="544680" y="2705760"/>
              <a:ext cx="1786320" cy="2893680"/>
            </p14:xfrm>
          </p:contentPart>
        </mc:Choice>
        <mc:Fallback xmlns="">
          <p:pic>
            <p:nvPicPr>
              <p:cNvPr id="2" name="Rukopis 1"/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528840" y="2642040"/>
                <a:ext cx="1818000" cy="3020760"/>
              </a:xfrm>
              <a:prstGeom prst="rect">
                <a:avLst/>
              </a:prstGeom>
            </p:spPr>
          </p:pic>
        </mc:Fallback>
      </mc:AlternateContent>
      <p:sp>
        <p:nvSpPr>
          <p:cNvPr id="4" name="Obdélník 3"/>
          <p:cNvSpPr/>
          <p:nvPr/>
        </p:nvSpPr>
        <p:spPr>
          <a:xfrm>
            <a:off x="4957237" y="116632"/>
            <a:ext cx="388042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Plzeňský kraj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587617" y="1772816"/>
            <a:ext cx="1942006" cy="70788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POVRCH</a:t>
            </a:r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08024" y="3645024"/>
            <a:ext cx="2376263" cy="769441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PRŮMYSL</a:t>
            </a:r>
            <a:endParaRPr lang="cs-CZ" sz="4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987228" y="2705760"/>
            <a:ext cx="4850430" cy="707886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NEROSTNÉ SUROVINY </a:t>
            </a:r>
            <a:endParaRPr lang="cs-CZ" sz="4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415259" y="4870913"/>
            <a:ext cx="4344716" cy="707886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ZAJÍMAVOSTI KRAJE</a:t>
            </a:r>
            <a:endParaRPr lang="cs-CZ" sz="4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788024" y="5949280"/>
            <a:ext cx="4038926" cy="707886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OSOBNOSTI KRAJE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0535213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10" grpId="0" animBg="1"/>
      <p:bldP spid="11" grpId="0" animBg="1"/>
      <p:bldP spid="1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Dana\Desktop\certifikát 006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692" t="66315" r="17241" b="5866"/>
          <a:stretch/>
        </p:blipFill>
        <p:spPr bwMode="auto">
          <a:xfrm rot="5400000">
            <a:off x="1176734" y="-1143000"/>
            <a:ext cx="6858000" cy="914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2" name="Rukopis 1"/>
              <p14:cNvContentPartPr/>
              <p14:nvPr/>
            </p14:nvContentPartPr>
            <p14:xfrm>
              <a:off x="2152080" y="1187640"/>
              <a:ext cx="5483160" cy="1241640"/>
            </p14:xfrm>
          </p:contentPart>
        </mc:Choice>
        <mc:Fallback xmlns="">
          <p:pic>
            <p:nvPicPr>
              <p:cNvPr id="2" name="Rukopis 1"/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2136240" y="1124280"/>
                <a:ext cx="5514840" cy="1368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3" name="Rukopis 2"/>
              <p14:cNvContentPartPr/>
              <p14:nvPr/>
            </p14:nvContentPartPr>
            <p14:xfrm>
              <a:off x="2822040" y="2482560"/>
              <a:ext cx="3000600" cy="1107360"/>
            </p14:xfrm>
          </p:contentPart>
        </mc:Choice>
        <mc:Fallback xmlns="">
          <p:pic>
            <p:nvPicPr>
              <p:cNvPr id="3" name="Rukopis 2"/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2806200" y="2418840"/>
                <a:ext cx="3032280" cy="1234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4" name="Rukopis 3"/>
              <p14:cNvContentPartPr/>
              <p14:nvPr/>
            </p14:nvContentPartPr>
            <p14:xfrm>
              <a:off x="4768560" y="2571840"/>
              <a:ext cx="1143360" cy="2723760"/>
            </p14:xfrm>
          </p:contentPart>
        </mc:Choice>
        <mc:Fallback xmlns="">
          <p:pic>
            <p:nvPicPr>
              <p:cNvPr id="4" name="Rukopis 3"/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4752720" y="2508120"/>
                <a:ext cx="1175040" cy="2851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5" name="Rukopis 4"/>
              <p14:cNvContentPartPr/>
              <p14:nvPr/>
            </p14:nvContentPartPr>
            <p14:xfrm>
              <a:off x="5831280" y="2428920"/>
              <a:ext cx="893160" cy="2116800"/>
            </p14:xfrm>
          </p:contentPart>
        </mc:Choice>
        <mc:Fallback xmlns="">
          <p:pic>
            <p:nvPicPr>
              <p:cNvPr id="5" name="Rukopis 4"/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5815440" y="2365200"/>
                <a:ext cx="924840" cy="2243880"/>
              </a:xfrm>
              <a:prstGeom prst="rect">
                <a:avLst/>
              </a:prstGeom>
            </p:spPr>
          </p:pic>
        </mc:Fallback>
      </mc:AlternateContent>
      <p:sp>
        <p:nvSpPr>
          <p:cNvPr id="7" name="TextovéPole 6"/>
          <p:cNvSpPr txBox="1"/>
          <p:nvPr/>
        </p:nvSpPr>
        <p:spPr>
          <a:xfrm>
            <a:off x="106382" y="2429280"/>
            <a:ext cx="10971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RADBUZA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79512" y="2001769"/>
            <a:ext cx="9509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ÚHLAVA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25003" y="1632437"/>
            <a:ext cx="9124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ÚSLAVA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79512" y="1263105"/>
            <a:ext cx="6014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MŽE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0" y="818308"/>
            <a:ext cx="12468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BEROUNKA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521744" y="1775430"/>
            <a:ext cx="992579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496247" y="2851574"/>
            <a:ext cx="992579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265312" y="3636711"/>
            <a:ext cx="992579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277860" y="3933720"/>
            <a:ext cx="992579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444208" y="1623794"/>
            <a:ext cx="992579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47190" y="5679084"/>
            <a:ext cx="10118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ŠUMAVA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91727" y="5295600"/>
            <a:ext cx="112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Č</a:t>
            </a:r>
            <a:r>
              <a:rPr lang="cs-CZ" dirty="0" smtClean="0"/>
              <a:t>ESKÝ LES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244714" y="5295600"/>
            <a:ext cx="992579" cy="369332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699792" y="3564388"/>
            <a:ext cx="992579" cy="369332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206326" y="1729263"/>
            <a:ext cx="9669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PLZEŇ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4" name="Ovál 23"/>
          <p:cNvSpPr/>
          <p:nvPr/>
        </p:nvSpPr>
        <p:spPr>
          <a:xfrm flipH="1">
            <a:off x="5741003" y="2307586"/>
            <a:ext cx="245000" cy="24266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>
            <a:off x="106382" y="3957272"/>
            <a:ext cx="2374247" cy="769441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4400" dirty="0"/>
              <a:t>.</a:t>
            </a:r>
            <a:r>
              <a:rPr lang="cs-CZ" sz="4400" dirty="0" smtClean="0"/>
              <a:t> . . . . . . ?  </a:t>
            </a:r>
            <a:endParaRPr lang="cs-CZ" sz="44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2152080" y="548680"/>
            <a:ext cx="16883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 . . . . . . . . .  kraj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7270439" y="448976"/>
            <a:ext cx="16883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 . . . . . . . . .  kraj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5130034" y="76531"/>
            <a:ext cx="16883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 . . . . . . . . .  kraj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7260914" y="5309752"/>
            <a:ext cx="16883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 . . . . . . . . .  kraj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104641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  <p:bldP spid="17" grpId="0" animBg="1"/>
      <p:bldP spid="21" grpId="0" animBg="1"/>
      <p:bldP spid="22" grpId="0" animBg="1"/>
      <p:bldP spid="23" grpId="0"/>
      <p:bldP spid="2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C:\Users\Dana\AppData\Local\Microsoft\Windows\Temporary Internet Files\Content.IE5\P2JVWHH3\MM900336448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055" y="4221088"/>
            <a:ext cx="2234643" cy="19373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Dana\AppData\Local\Microsoft\Windows\Temporary Internet Files\Content.IE5\JVIDBBPQ\MC900441786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6" y="1124744"/>
            <a:ext cx="2088232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5141" y="1124744"/>
            <a:ext cx="2417435" cy="18237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8646" y="3429000"/>
            <a:ext cx="3702952" cy="27294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67138" y="458230"/>
            <a:ext cx="42791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Strojírny ŠKODA /PLZEŇ/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017917" y="4057631"/>
            <a:ext cx="28478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TĚŽBA KAOLÍNU</a:t>
            </a:r>
            <a:endParaRPr lang="cs-CZ" sz="3200" dirty="0"/>
          </a:p>
        </p:txBody>
      </p:sp>
      <p:pic>
        <p:nvPicPr>
          <p:cNvPr id="3080" name="Picture 8" descr="C:\Users\Dana\AppData\Local\Microsoft\Windows\Temporary Internet Files\Content.IE5\P2JVWHH3\MC90035733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3859" y="4642406"/>
            <a:ext cx="1783994" cy="1819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Dana\AppData\Local\Microsoft\Windows\Temporary Internet Files\Content.IE5\DTN9SG4X\MC90043503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055" y="3129153"/>
            <a:ext cx="1841500" cy="1209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5522628" y="2086357"/>
            <a:ext cx="3234988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Pivovar PRAZDROJ</a:t>
            </a:r>
          </a:p>
          <a:p>
            <a:r>
              <a:rPr lang="cs-CZ" sz="3200" dirty="0" smtClean="0"/>
              <a:t>          PLZEŇ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8110650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 descr="C:\Users\Dana\AppData\Local\Microsoft\Windows\Temporary Internet Files\Content.IE5\JVIDBBPQ\MP90042250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367" y="107867"/>
            <a:ext cx="2913198" cy="20722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Dana\AppData\Local\Microsoft\Windows\Temporary Internet Files\Content.IE5\G1KSBV0M\MP90044864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32516"/>
            <a:ext cx="2664296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491880" y="144287"/>
            <a:ext cx="2061783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        JEZERA</a:t>
            </a:r>
          </a:p>
          <a:p>
            <a:r>
              <a:rPr lang="cs-CZ" sz="2400" dirty="0" smtClean="0"/>
              <a:t>   RAŠELINIŠTĚ</a:t>
            </a:r>
          </a:p>
          <a:p>
            <a:endParaRPr lang="cs-CZ" sz="2400" dirty="0" smtClean="0"/>
          </a:p>
          <a:p>
            <a:r>
              <a:rPr lang="cs-CZ" sz="2400" dirty="0" smtClean="0"/>
              <a:t>N . . . . . .  P . . . 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356829" y="1718470"/>
            <a:ext cx="233188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Š . . . . .</a:t>
            </a:r>
            <a:endParaRPr lang="cs-CZ" sz="5400" dirty="0"/>
          </a:p>
        </p:txBody>
      </p:sp>
      <p:pic>
        <p:nvPicPr>
          <p:cNvPr id="4104" name="Picture 8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757" y="3371443"/>
            <a:ext cx="1964630" cy="28527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5840" y="2518443"/>
            <a:ext cx="267214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</a:t>
            </a:r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hodsko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55776" y="4336146"/>
            <a:ext cx="220804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Jan Sladký Kozina</a:t>
            </a:r>
          </a:p>
          <a:p>
            <a:endParaRPr lang="cs-CZ" dirty="0"/>
          </a:p>
          <a:p>
            <a:r>
              <a:rPr lang="cs-CZ" dirty="0" smtClean="0"/>
              <a:t>KDO BYLI CHODOVÉ ?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084254" y="5437200"/>
            <a:ext cx="678621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 smtClean="0"/>
              <a:t>Žádnej</a:t>
            </a:r>
            <a:r>
              <a:rPr lang="cs-CZ" sz="4000" dirty="0" smtClean="0"/>
              <a:t> </a:t>
            </a:r>
            <a:r>
              <a:rPr lang="cs-CZ" sz="4000" dirty="0" err="1" smtClean="0"/>
              <a:t>neví,co</a:t>
            </a:r>
            <a:r>
              <a:rPr lang="cs-CZ" sz="4000" dirty="0" smtClean="0"/>
              <a:t> jsou </a:t>
            </a:r>
            <a:r>
              <a:rPr lang="cs-CZ" sz="4000" dirty="0" smtClean="0">
                <a:solidFill>
                  <a:srgbClr val="C00000"/>
                </a:solidFill>
              </a:rPr>
              <a:t>Domažlice</a:t>
            </a:r>
            <a:r>
              <a:rPr lang="cs-CZ" sz="4000" dirty="0" smtClean="0"/>
              <a:t>,</a:t>
            </a:r>
          </a:p>
          <a:p>
            <a:r>
              <a:rPr lang="cs-CZ" sz="4000" dirty="0" err="1" smtClean="0"/>
              <a:t>žádnej</a:t>
            </a:r>
            <a:r>
              <a:rPr lang="cs-CZ" sz="4000" dirty="0" smtClean="0"/>
              <a:t> </a:t>
            </a:r>
            <a:r>
              <a:rPr lang="cs-CZ" sz="4000" dirty="0" err="1" smtClean="0"/>
              <a:t>neví,co</a:t>
            </a:r>
            <a:r>
              <a:rPr lang="cs-CZ" sz="4000" dirty="0" smtClean="0"/>
              <a:t> je to TAUS………</a:t>
            </a:r>
          </a:p>
        </p:txBody>
      </p:sp>
      <p:pic>
        <p:nvPicPr>
          <p:cNvPr id="1026" name="Picture 2" descr="C:\Users\Dana\AppData\Local\Microsoft\Windows\Temporary Internet Files\Content.IE5\JVIDBBPQ\MC90041493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3663" y="3094233"/>
            <a:ext cx="2213652" cy="21705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74599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2021677"/>
            <a:ext cx="3421919" cy="38164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0" y="970355"/>
            <a:ext cx="5443798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Pane Bože!</a:t>
            </a:r>
          </a:p>
          <a:p>
            <a:r>
              <a:rPr lang="cs-CZ" sz="2400" dirty="0" smtClean="0"/>
              <a:t>Všechny struny v srdci mém již popraskaly.</a:t>
            </a:r>
          </a:p>
          <a:p>
            <a:r>
              <a:rPr lang="cs-CZ" sz="2400" dirty="0" smtClean="0"/>
              <a:t>Jedna jediná mi zbyla.</a:t>
            </a:r>
          </a:p>
          <a:p>
            <a:r>
              <a:rPr lang="cs-CZ" sz="2400" dirty="0" smtClean="0"/>
              <a:t>Miluješ-li mě-dej-abych směl na ni zahrát</a:t>
            </a:r>
          </a:p>
          <a:p>
            <a:r>
              <a:rPr lang="cs-CZ" sz="2400" dirty="0"/>
              <a:t>p</a:t>
            </a:r>
            <a:r>
              <a:rPr lang="cs-CZ" sz="2400" dirty="0" smtClean="0"/>
              <a:t>íseň o lásce k této  tvrdé kamenité zemi.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768057" y="123969"/>
            <a:ext cx="3046027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Jindřich Šimon </a:t>
            </a:r>
            <a:r>
              <a:rPr lang="cs-CZ" sz="2800" dirty="0" err="1" smtClean="0"/>
              <a:t>Baar</a:t>
            </a:r>
            <a:endParaRPr lang="cs-CZ" sz="2800" dirty="0" smtClean="0"/>
          </a:p>
          <a:p>
            <a:r>
              <a:rPr lang="cs-CZ" sz="2800" dirty="0" smtClean="0"/>
              <a:t>         spisoval</a:t>
            </a:r>
          </a:p>
          <a:p>
            <a:r>
              <a:rPr lang="cs-CZ" sz="2800" dirty="0" err="1" smtClean="0"/>
              <a:t>Hanýžka</a:t>
            </a:r>
            <a:r>
              <a:rPr lang="cs-CZ" sz="2800" dirty="0" smtClean="0"/>
              <a:t> a Martínek</a:t>
            </a:r>
          </a:p>
          <a:p>
            <a:endParaRPr lang="cs-CZ" sz="2800" dirty="0" smtClean="0"/>
          </a:p>
          <a:p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14990" y="3699056"/>
            <a:ext cx="345120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Zamysli se nad citátem!</a:t>
            </a:r>
          </a:p>
          <a:p>
            <a:endParaRPr lang="cs-CZ" sz="2400" dirty="0"/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4379794" y="5085184"/>
            <a:ext cx="0" cy="72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4379794" y="5085184"/>
            <a:ext cx="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4266800" y="5848110"/>
            <a:ext cx="481381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Klenčí pod </a:t>
            </a:r>
            <a:r>
              <a:rPr lang="cs-CZ" sz="4000" dirty="0" err="1" smtClean="0"/>
              <a:t>Čerchovem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5892450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r>
              <a:rPr lang="cs-CZ" dirty="0">
                <a:hlinkClick r:id="rId3"/>
              </a:rPr>
              <a:t>http://upload.wikimedia.org/wikipedia/commons/0/00/TT_Ke_St%C3%ADrce_-_Elektr%C3%A1rna_Hole%C5%A1ovice%2C_Trojsk%C3%A1%2C_%</a:t>
            </a:r>
            <a:r>
              <a:rPr lang="cs-CZ" dirty="0" smtClean="0">
                <a:hlinkClick r:id="rId3"/>
              </a:rPr>
              <a:t>C5%A0koda_14T.jpg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https://</a:t>
            </a:r>
            <a:r>
              <a:rPr lang="cs-CZ" dirty="0" smtClean="0">
                <a:hlinkClick r:id="rId4"/>
              </a:rPr>
              <a:t>cs.wikipedia.org/wiki/Soubor:Pilsner-Urquell-Main-Gate.jpg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http://cs.wikipedia.org/wiki/Soubor:Jan_Vil%C3%ADmek_-_</a:t>
            </a:r>
            <a:r>
              <a:rPr lang="cs-CZ" dirty="0" smtClean="0">
                <a:hlinkClick r:id="rId5"/>
              </a:rPr>
              <a:t>Jan_Sladk%C3%BD_Kozina.jpg</a:t>
            </a:r>
            <a:endParaRPr lang="cs-CZ" dirty="0" smtClean="0"/>
          </a:p>
          <a:p>
            <a:r>
              <a:rPr lang="cs-CZ" dirty="0"/>
              <a:t>http://cs.wikipedia.org/wiki/Soubor:Pomn%C3%ADk_j.%C5%A1.baara.jpg</a:t>
            </a:r>
          </a:p>
        </p:txBody>
      </p:sp>
    </p:spTree>
    <p:extLst>
      <p:ext uri="{BB962C8B-B14F-4D97-AF65-F5344CB8AC3E}">
        <p14:creationId xmlns:p14="http://schemas.microsoft.com/office/powerpoint/2010/main" val="96540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1014</TotalTime>
  <Words>250</Words>
  <Application>Microsoft Office PowerPoint</Application>
  <PresentationFormat>Předvádění na obrazovce (4:3)</PresentationFormat>
  <Paragraphs>68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 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Dana</cp:lastModifiedBy>
  <cp:revision>88</cp:revision>
  <dcterms:created xsi:type="dcterms:W3CDTF">2011-06-20T10:40:08Z</dcterms:created>
  <dcterms:modified xsi:type="dcterms:W3CDTF">2013-06-27T15:44:15Z</dcterms:modified>
</cp:coreProperties>
</file>