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5" r:id="rId5"/>
    <p:sldId id="266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8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30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85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25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160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933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033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810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15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475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158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A17B1-0BE6-4FF5-BBA6-937FD3D40DF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77E0C-4032-481C-9A20-841208417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279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0/Wild_Boar_Habbitat_3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a/Wild_Boar_piglet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0/Wild_Boar_Habbitat_3.jpg" TargetMode="External"/><Relationship Id="rId2" Type="http://schemas.openxmlformats.org/officeDocument/2006/relationships/hyperlink" Target="http://www.mezistromy.cz/cz/fotogalerie/savc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Wild_Boar_piglet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VY_12_INOVACE_26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Místo kde žijeme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Prase divoké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Prezentace slouží jako výkladový materiál k učebnici Rozmanitosti přírody (ALTER). </a:t>
            </a:r>
            <a:r>
              <a:rPr lang="cs-CZ" sz="1600" dirty="0" smtClean="0">
                <a:latin typeface="Calibri" pitchFamily="34" charset="0"/>
              </a:rPr>
              <a:t>Snímek č.2 lze použít jako výpisky k dané látce.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34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bratlovec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avec</a:t>
            </a:r>
          </a:p>
          <a:p>
            <a:r>
              <a:rPr lang="cs-CZ" sz="2800" dirty="0" smtClean="0"/>
              <a:t>všežravec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emný čich, rypák přizpůsobený k rytí v zemi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eho nejhůře vyvinutým smyslem je zrak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ohutné zuby</a:t>
            </a:r>
          </a:p>
          <a:p>
            <a:r>
              <a:rPr lang="cs-CZ" sz="2800" dirty="0"/>
              <a:t>ž</a:t>
            </a:r>
            <a:r>
              <a:rPr lang="cs-CZ" sz="2800" dirty="0" smtClean="0"/>
              <a:t>ije především v listnatých lesích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epřítel zmije obecné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ňour, bachyně, sele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věř lovná (černá zvěř), nebezpečné zvíře, škodná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14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rase divoké - bachyně se selaty">
            <a:hlinkClick r:id="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7627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20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bahenní </a:t>
            </a:r>
            <a:r>
              <a:rPr lang="cs-CZ" sz="3100" b="1" dirty="0"/>
              <a:t>koupele</a:t>
            </a:r>
            <a:r>
              <a:rPr lang="cs-CZ" sz="3100" dirty="0"/>
              <a:t>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(</a:t>
            </a:r>
            <a:r>
              <a:rPr lang="cs-CZ" sz="3100" dirty="0"/>
              <a:t>ochlazují, zbavují dotěrného hmyzu)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" name="Picture 2" descr="Soubor:Wild Boar Habbitat 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64" y="1484784"/>
            <a:ext cx="7620000" cy="492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00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</a:t>
            </a:r>
            <a:r>
              <a:rPr lang="cs-CZ" sz="2800" dirty="0"/>
              <a:t>aktivní zejména v noci, den </a:t>
            </a:r>
            <a:r>
              <a:rPr lang="cs-CZ" sz="2800" dirty="0" smtClean="0"/>
              <a:t>tráví odpočinkem</a:t>
            </a:r>
          </a:p>
          <a:p>
            <a:r>
              <a:rPr lang="cs-CZ" sz="2800" dirty="0" smtClean="0"/>
              <a:t>většinou se velmi </a:t>
            </a:r>
            <a:r>
              <a:rPr lang="cs-CZ" sz="2800" dirty="0"/>
              <a:t>účinně vyhýbají přítomnosti </a:t>
            </a:r>
            <a:r>
              <a:rPr lang="cs-CZ" sz="2800" dirty="0" smtClean="0"/>
              <a:t>člověka</a:t>
            </a:r>
            <a:r>
              <a:rPr lang="cs-CZ" sz="2800" dirty="0"/>
              <a:t> </a:t>
            </a:r>
            <a:r>
              <a:rPr lang="cs-CZ" sz="2800" dirty="0" smtClean="0"/>
              <a:t>(díky svým smyslům)</a:t>
            </a:r>
          </a:p>
          <a:p>
            <a:r>
              <a:rPr lang="cs-CZ" sz="2800" dirty="0" smtClean="0"/>
              <a:t>žijí </a:t>
            </a:r>
            <a:r>
              <a:rPr lang="cs-CZ" sz="2800" dirty="0"/>
              <a:t>obvykle ve </a:t>
            </a:r>
            <a:r>
              <a:rPr lang="cs-CZ" sz="2800" dirty="0" smtClean="0"/>
              <a:t>skupinách (20 až </a:t>
            </a:r>
            <a:r>
              <a:rPr lang="cs-CZ" sz="2800" dirty="0"/>
              <a:t>50 </a:t>
            </a:r>
            <a:r>
              <a:rPr lang="cs-CZ" sz="2800" dirty="0" smtClean="0"/>
              <a:t>jedinců)</a:t>
            </a:r>
          </a:p>
          <a:p>
            <a:r>
              <a:rPr lang="cs-CZ" sz="2800" dirty="0" smtClean="0"/>
              <a:t>staří samci žijí samotářsky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5" name="Picture 2" descr="File:Wild Boar piglet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90677"/>
            <a:ext cx="3384376" cy="225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sz="1200" i="1" dirty="0"/>
              <a:t>Http://www.mezistromy.cz/cz/fotogalerie/savci</a:t>
            </a:r>
            <a:r>
              <a:rPr lang="it-IT" sz="1200" dirty="0"/>
              <a:t> [online]. 2012 [cit. 2013-06-27]. Dostupné z: </a:t>
            </a:r>
            <a:r>
              <a:rPr lang="it-IT" sz="1200" dirty="0">
                <a:hlinkClick r:id="rId2"/>
              </a:rPr>
              <a:t>http://</a:t>
            </a:r>
            <a:r>
              <a:rPr lang="it-IT" sz="1200" dirty="0" smtClean="0">
                <a:hlinkClick r:id="rId2"/>
              </a:rPr>
              <a:t>www.mezistromy.cz/cz/fotogalerie/savci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/f/f0/Wild_Boar_Habbitat_3.jpg.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2013-06-24].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upload.wikimedia.org/wikipedia/commons/f/f0/Wild_Boar_Habbitat_3.jpg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Http://commons.wikimedia.org/wiki/</a:t>
            </a:r>
            <a:r>
              <a:rPr lang="cs-CZ" sz="1200" dirty="0" err="1"/>
              <a:t>File:Wild_Boar_piglets.jpg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commons.wikimedia.org/wiki/File:Wild_Boar_piglets.jpg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48008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232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Prase divoké</vt:lpstr>
      <vt:lpstr>Prezentace aplikace PowerPoint</vt:lpstr>
      <vt:lpstr> bahenní koupele  (ochlazují, zbavují dotěrného hmyzu) </vt:lpstr>
      <vt:lpstr>Způsob života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36</cp:revision>
  <dcterms:created xsi:type="dcterms:W3CDTF">2013-05-15T17:07:27Z</dcterms:created>
  <dcterms:modified xsi:type="dcterms:W3CDTF">2013-06-27T08:37:45Z</dcterms:modified>
</cp:coreProperties>
</file>