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16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6358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04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3525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058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4322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2550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563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4237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7356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5778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1FDFAC-B1B8-4784-9D8E-3C630CFAB60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104FF-DD04-422D-9CE3-AD71C97B4A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4506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7/Keqs_young_european_hedgehog1.jpg" TargetMode="External"/><Relationship Id="rId2" Type="http://schemas.openxmlformats.org/officeDocument/2006/relationships/hyperlink" Target="http://upload.wikimedia.org/wikipedia/commons/e/e1/Erinaceus_europaeus_(Marek_Szczepanek)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ezistromy.cz/cz/fotogalerie/savc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539750" y="1628800"/>
            <a:ext cx="706755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VY_12_INOVACE_30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 Zdeňka Bauerová, Mgr. Mária Bradnová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2012-13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4.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jeho svět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1. stupeň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</a:t>
            </a:r>
            <a:r>
              <a:rPr lang="cs-CZ" sz="1600" smtClean="0">
                <a:latin typeface="Calibri" pitchFamily="34" charset="0"/>
              </a:rPr>
              <a:t>: Místo kde žijeme</a:t>
            </a:r>
            <a:endParaRPr lang="cs-CZ" sz="16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Ježek západní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</a:t>
            </a:r>
            <a:r>
              <a:rPr lang="cs-CZ" sz="1600" dirty="0">
                <a:latin typeface="Calibri" pitchFamily="34" charset="0"/>
              </a:rPr>
              <a:t>: Prezentace slouží jako výkladový materiál k učebnici Rozmanitosti přírody (ALTER</a:t>
            </a:r>
            <a:r>
              <a:rPr lang="cs-CZ" sz="1600" dirty="0" smtClean="0">
                <a:latin typeface="Calibri" pitchFamily="34" charset="0"/>
              </a:rPr>
              <a:t>). </a:t>
            </a:r>
            <a:r>
              <a:rPr lang="cs-CZ" sz="1600" dirty="0">
                <a:latin typeface="Calibri" pitchFamily="34" charset="0"/>
              </a:rPr>
              <a:t>Snímek č.2 lze použít jako výpisky k dané látce.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Calibri" pitchFamily="34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/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496" y="428992"/>
            <a:ext cx="1766887" cy="1054100"/>
          </a:xfrm>
          <a:prstGeom prst="rect">
            <a:avLst/>
          </a:prstGeom>
          <a:noFill/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46545" y="510421"/>
            <a:ext cx="768107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</a:t>
            </a:r>
            <a:r>
              <a:rPr lang="cs-CZ" sz="16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zsnovstra@email.cz 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4377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Ježek západní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bratlovec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avec</a:t>
            </a:r>
          </a:p>
          <a:p>
            <a:r>
              <a:rPr lang="cs-CZ" sz="2800" dirty="0"/>
              <a:t>h</a:t>
            </a:r>
            <a:r>
              <a:rPr lang="cs-CZ" sz="2800" dirty="0" smtClean="0"/>
              <a:t>myzožravec (nesmí se mu dávat mléko, způsobuje mu křeče a </a:t>
            </a:r>
            <a:r>
              <a:rPr lang="cs-CZ" sz="2800" smtClean="0"/>
              <a:t>trávicí problémy)</a:t>
            </a:r>
            <a:endParaRPr lang="cs-CZ" sz="2800" dirty="0" smtClean="0"/>
          </a:p>
          <a:p>
            <a:r>
              <a:rPr lang="cs-CZ" sz="2800" dirty="0" smtClean="0"/>
              <a:t>dobře plave, šplhá, celkem rychle běhá </a:t>
            </a:r>
          </a:p>
          <a:p>
            <a:r>
              <a:rPr lang="cs-CZ" sz="2800" dirty="0" smtClean="0"/>
              <a:t>bodliny má uhlazené a pravidelně pruhované (až 8500 bodlin)</a:t>
            </a:r>
          </a:p>
          <a:p>
            <a:r>
              <a:rPr lang="cs-CZ" sz="2800" dirty="0" smtClean="0"/>
              <a:t>před predátorem (pes, liška) se schoulí do bodlinaté koule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imu přespí</a:t>
            </a:r>
          </a:p>
          <a:p>
            <a:pPr marL="0" indent="0">
              <a:buNone/>
            </a:pPr>
            <a:endParaRPr lang="cs-CZ" sz="2800" dirty="0" smtClean="0"/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756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upload.wikimedia.org/wikipedia/commons/e/e1/Erinaceus_europaeus_%28Marek_Szczepanek%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4032448" cy="289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upload.wikimedia.org/wikipedia/commons/8/87/Keqs_young_european_hedgehog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4662"/>
            <a:ext cx="4142407" cy="289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Ježek západní">
            <a:hlinkClick r:id="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3" y="3573016"/>
            <a:ext cx="3032055" cy="3078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803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ž na období rozmnožování žije samotářsky</a:t>
            </a:r>
          </a:p>
          <a:p>
            <a:r>
              <a:rPr lang="cs-CZ" sz="2800" dirty="0" smtClean="0"/>
              <a:t>ž</a:t>
            </a:r>
            <a:r>
              <a:rPr lang="cs-CZ" sz="2800" dirty="0" smtClean="0">
                <a:effectLst/>
              </a:rPr>
              <a:t>ije na okrajích lesů, pasekách, v křovinách, v parcích a zahradách nebo ve městech</a:t>
            </a:r>
          </a:p>
          <a:p>
            <a:r>
              <a:rPr lang="cs-CZ" sz="2800" dirty="0" smtClean="0">
                <a:effectLst/>
              </a:rPr>
              <a:t>hnízdo vystlané trávou, umístěné v méně dostupných místech (pod kameny nebo mezi kořeny</a:t>
            </a:r>
            <a:r>
              <a:rPr lang="cs-CZ" sz="2800" dirty="0" smtClean="0"/>
              <a:t> </a:t>
            </a:r>
            <a:r>
              <a:rPr lang="cs-CZ" sz="2800" dirty="0" smtClean="0">
                <a:effectLst/>
              </a:rPr>
              <a:t>stromů)</a:t>
            </a:r>
          </a:p>
          <a:p>
            <a:r>
              <a:rPr lang="cs-CZ" sz="2800" dirty="0" smtClean="0"/>
              <a:t>j</a:t>
            </a:r>
            <a:r>
              <a:rPr lang="cs-CZ" sz="2800" dirty="0" smtClean="0">
                <a:effectLst/>
              </a:rPr>
              <a:t>e aktivní v noci (často je slyšet jeho pronikavé funění a dupání</a:t>
            </a:r>
            <a:r>
              <a:rPr lang="cs-CZ" sz="2800" dirty="0"/>
              <a:t>)</a:t>
            </a:r>
            <a:r>
              <a:rPr lang="cs-CZ" sz="2800" dirty="0" smtClean="0">
                <a:effectLst/>
              </a:rPr>
              <a:t> </a:t>
            </a:r>
          </a:p>
          <a:p>
            <a:r>
              <a:rPr lang="cs-CZ" sz="2800" dirty="0" smtClean="0">
                <a:effectLst/>
              </a:rPr>
              <a:t>ve dne odpočívá </a:t>
            </a:r>
          </a:p>
        </p:txBody>
      </p:sp>
    </p:spTree>
    <p:extLst>
      <p:ext uri="{BB962C8B-B14F-4D97-AF65-F5344CB8AC3E}">
        <p14:creationId xmlns:p14="http://schemas.microsoft.com/office/powerpoint/2010/main" xmlns="" val="346403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b="1" dirty="0" smtClean="0"/>
              <a:t>Použité materiály: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Http</a:t>
            </a:r>
            <a:r>
              <a:rPr lang="cs-CZ" sz="1200" dirty="0"/>
              <a:t>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/e/e1/Erinaceus_europaeus_%28Marek_Szczepanek%29.jpg.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2"/>
              </a:rPr>
              <a:t>http://upload.wikimedia.org/wikipedia/commons/e/e1/Erinaceus_europaeus_%</a:t>
            </a:r>
            <a:r>
              <a:rPr lang="cs-CZ" sz="1200" dirty="0" smtClean="0">
                <a:hlinkClick r:id="rId2"/>
              </a:rPr>
              <a:t>28Marek_Szczepanek%29.jpg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/8/87/Keqs_young_european_hedgehog1.jpg.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upload.wikimedia.org/wikipedia/commons/8/87/Keqs_young_european_hedgehog1.jpg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STUDNIČKA, Eduard. Ježek západní. </a:t>
            </a:r>
            <a:r>
              <a:rPr lang="cs-CZ" sz="1200" i="1" dirty="0" smtClean="0"/>
              <a:t>Http://www.</a:t>
            </a:r>
            <a:r>
              <a:rPr lang="cs-CZ" sz="1200" i="1" dirty="0" err="1" smtClean="0"/>
              <a:t>mezistromy.cz</a:t>
            </a:r>
            <a:r>
              <a:rPr lang="cs-CZ" sz="1200" i="1" dirty="0" smtClean="0"/>
              <a:t>/</a:t>
            </a:r>
            <a:r>
              <a:rPr lang="cs-CZ" sz="1200" i="1" dirty="0" err="1" smtClean="0"/>
              <a:t>cz</a:t>
            </a:r>
            <a:r>
              <a:rPr lang="cs-CZ" sz="1200" i="1" dirty="0" smtClean="0"/>
              <a:t>/</a:t>
            </a:r>
            <a:r>
              <a:rPr lang="cs-CZ" sz="1200" i="1" dirty="0" err="1" smtClean="0"/>
              <a:t>fotogalerie</a:t>
            </a:r>
            <a:r>
              <a:rPr lang="cs-CZ" sz="1200" i="1" dirty="0" smtClean="0"/>
              <a:t>/savci</a:t>
            </a:r>
            <a:r>
              <a:rPr lang="cs-CZ" sz="1200" dirty="0" smtClean="0"/>
              <a:t> [online]. 2007 [cit. 2013-06-27]. Dostupné z: </a:t>
            </a:r>
            <a:r>
              <a:rPr lang="cs-CZ" sz="1200" dirty="0" smtClean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</a:t>
            </a:r>
            <a:r>
              <a:rPr lang="cs-CZ" sz="1200" dirty="0" err="1" smtClean="0">
                <a:hlinkClick r:id="rId4"/>
              </a:rPr>
              <a:t>mezistromy.cz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fotogalerie</a:t>
            </a:r>
            <a:r>
              <a:rPr lang="cs-CZ" sz="1200" smtClean="0">
                <a:hlinkClick r:id="rId4"/>
              </a:rPr>
              <a:t>/savci</a:t>
            </a:r>
            <a:r>
              <a:rPr lang="cs-CZ" sz="1200" smtClean="0"/>
              <a:t> 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45363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273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Ježek západní</vt:lpstr>
      <vt:lpstr>Snímek 3</vt:lpstr>
      <vt:lpstr>Způsob života</vt:lpstr>
      <vt:lpstr>Použité materiály: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Bauerová</dc:creator>
  <cp:lastModifiedBy>pc</cp:lastModifiedBy>
  <cp:revision>20</cp:revision>
  <dcterms:created xsi:type="dcterms:W3CDTF">2013-05-18T12:10:13Z</dcterms:created>
  <dcterms:modified xsi:type="dcterms:W3CDTF">2013-06-27T16:07:56Z</dcterms:modified>
</cp:coreProperties>
</file>