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2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94660"/>
  </p:normalViewPr>
  <p:slideViewPr>
    <p:cSldViewPr>
      <p:cViewPr varScale="1">
        <p:scale>
          <a:sx n="69" d="100"/>
          <a:sy n="69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7E58-C584-42ED-AFD1-E66D0997D8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3984-B8D6-4FDA-AE40-D36FE4AE8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420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7E58-C584-42ED-AFD1-E66D0997D8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3984-B8D6-4FDA-AE40-D36FE4AE8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73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7E58-C584-42ED-AFD1-E66D0997D8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3984-B8D6-4FDA-AE40-D36FE4AE8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761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7E58-C584-42ED-AFD1-E66D0997D8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3984-B8D6-4FDA-AE40-D36FE4AE8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569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7E58-C584-42ED-AFD1-E66D0997D8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3984-B8D6-4FDA-AE40-D36FE4AE8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69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7E58-C584-42ED-AFD1-E66D0997D8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3984-B8D6-4FDA-AE40-D36FE4AE8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881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7E58-C584-42ED-AFD1-E66D0997D8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3984-B8D6-4FDA-AE40-D36FE4AE8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072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7E58-C584-42ED-AFD1-E66D0997D8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3984-B8D6-4FDA-AE40-D36FE4AE8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923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7E58-C584-42ED-AFD1-E66D0997D8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3984-B8D6-4FDA-AE40-D36FE4AE8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964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7E58-C584-42ED-AFD1-E66D0997D8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3984-B8D6-4FDA-AE40-D36FE4AE8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678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7E58-C584-42ED-AFD1-E66D0997D8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3984-B8D6-4FDA-AE40-D36FE4AE8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103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B47E58-C584-42ED-AFD1-E66D0997D8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5F3984-B8D6-4FDA-AE40-D36FE4AE8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947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Plecotus_auritus_01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etop%C3%BDr_u%C5%A1at%C3%B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539750" y="1628800"/>
            <a:ext cx="7067550" cy="35283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ČÍSLO PROJEKTU: 1.4 OP VK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NÁZEV: VY_12_INOVACE_31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AUTOR: Mgr. Zdeňka Bauerová, Mgr. Mária Bradnová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OBDOBÍ: 2012-13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ROČNÍK: 4.</a:t>
            </a: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OBLAST: Člověk a jeho svět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OBOR: 1. stupeň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TÉMATICKÝ OKRUH: </a:t>
            </a:r>
            <a:r>
              <a:rPr lang="cs-CZ" sz="1600" smtClean="0">
                <a:latin typeface="Calibri" pitchFamily="34" charset="0"/>
              </a:rPr>
              <a:t>Místo kde žijeme</a:t>
            </a:r>
            <a:endParaRPr lang="cs-CZ" sz="16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TÉMA: Netopýr ušatý</a:t>
            </a: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ANOTACE: Prezentace slouží jako výkladový materiál k učebnici Rozmanitosti přírody (ALTER). </a:t>
            </a:r>
            <a:r>
              <a:rPr lang="cs-CZ" sz="1600" dirty="0">
                <a:latin typeface="Calibri" pitchFamily="34" charset="0"/>
              </a:rPr>
              <a:t>Snímek č.2 lze použít jako výpisky k dané látce.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latin typeface="Calibri" pitchFamily="34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/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35166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496" y="428992"/>
            <a:ext cx="1766887" cy="1054100"/>
          </a:xfrm>
          <a:prstGeom prst="rect">
            <a:avLst/>
          </a:prstGeom>
          <a:noFill/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46545" y="510421"/>
            <a:ext cx="768107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tel. 311 240 401, 311 240 400, email</a:t>
            </a:r>
            <a:r>
              <a:rPr lang="cs-CZ" sz="16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zsnovstra@email.cz  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2514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Netopýr ušatý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obratlovec</a:t>
            </a:r>
          </a:p>
          <a:p>
            <a:r>
              <a:rPr lang="cs-CZ" sz="2800" dirty="0"/>
              <a:t>l</a:t>
            </a:r>
            <a:r>
              <a:rPr lang="cs-CZ" sz="2800" dirty="0" smtClean="0"/>
              <a:t>étající savec</a:t>
            </a:r>
          </a:p>
          <a:p>
            <a:r>
              <a:rPr lang="cs-CZ" sz="2800" dirty="0"/>
              <a:t>h</a:t>
            </a:r>
            <a:r>
              <a:rPr lang="cs-CZ" sz="2800" dirty="0" smtClean="0"/>
              <a:t>myzožravec (loví motýly, můry, brouky)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e malý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éměř 4 cm dlouhé boltce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 zimu se stěhuje do štol, hlubších sklepů a jeskyní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imu přespí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e užitečný - chrání lesy, sady a parky před škůdci</a:t>
            </a:r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8462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opis obrázku chybí">
            <a:hlinkClick r:id="rId2" tooltip="Popis obrázku chybí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2696"/>
            <a:ext cx="7962941" cy="5387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6234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Netopýří radar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a letu vydává netopýr kratičké ultrazvukové výkřiky (tlamičkou, nosem)</a:t>
            </a:r>
          </a:p>
          <a:p>
            <a:r>
              <a:rPr lang="cs-CZ" sz="2800" dirty="0" smtClean="0"/>
              <a:t>ty se odrážejí od překážek v okolí</a:t>
            </a:r>
          </a:p>
          <a:p>
            <a:r>
              <a:rPr lang="cs-CZ" sz="2800" dirty="0" smtClean="0"/>
              <a:t>netopýři tuto ozvěnu zachycují, vytvářejí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„radarovou mapu prostředí“</a:t>
            </a:r>
            <a:endParaRPr lang="cs-CZ" sz="2800" dirty="0"/>
          </a:p>
          <a:p>
            <a:r>
              <a:rPr lang="cs-CZ" sz="2800" dirty="0" smtClean="0"/>
              <a:t>neobyčejně </a:t>
            </a:r>
            <a:r>
              <a:rPr lang="cs-CZ" sz="2800" dirty="0"/>
              <a:t>citlivý </a:t>
            </a:r>
            <a:r>
              <a:rPr lang="cs-CZ" sz="2800" dirty="0" smtClean="0"/>
              <a:t>sluch – dokonalá anténa (zjistí směr odraženého zvuku)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etopýří radar zjistí i ve tmě tvar a velikost letícího hmyzu (dokáže lovit poslepu)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1802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l</a:t>
            </a:r>
            <a:r>
              <a:rPr lang="cs-CZ" dirty="0" smtClean="0"/>
              <a:t>étání mu umožňují létací blány</a:t>
            </a:r>
          </a:p>
          <a:p>
            <a:r>
              <a:rPr lang="cs-CZ" dirty="0" smtClean="0"/>
              <a:t>nemůže spát vleže – zavěšuje se drápky kratičkých nožek</a:t>
            </a:r>
          </a:p>
          <a:p>
            <a:r>
              <a:rPr lang="cs-CZ" dirty="0"/>
              <a:t>jeho let je rychlý a </a:t>
            </a:r>
            <a:r>
              <a:rPr lang="cs-CZ" dirty="0" smtClean="0"/>
              <a:t>tichý </a:t>
            </a:r>
          </a:p>
          <a:p>
            <a:r>
              <a:rPr lang="cs-CZ" dirty="0"/>
              <a:t>s</a:t>
            </a:r>
            <a:r>
              <a:rPr lang="cs-CZ" dirty="0" smtClean="0"/>
              <a:t>pí hlavou dolů</a:t>
            </a:r>
          </a:p>
          <a:p>
            <a:r>
              <a:rPr lang="cs-CZ" dirty="0" smtClean="0"/>
              <a:t>vytváří tzv. rodinné kolonie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0764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b="1" dirty="0" smtClean="0"/>
              <a:t>Použité materiály: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Http://cs.wikipedia.org/wiki/Netop%C3%BDr_u%C5%A1at%C3%BD.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2013-06-25]. Dostupné z: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cs.wikipedia.org/wiki/Netop%C3%BDr_u%C5%A1at%C3%BD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i="1" dirty="0" smtClean="0"/>
          </a:p>
          <a:p>
            <a:pPr marL="0" indent="0">
              <a:buNone/>
            </a:pPr>
            <a:endParaRPr lang="cs-CZ" sz="1200" i="1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46377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235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Netopýr ušatý</vt:lpstr>
      <vt:lpstr>Prezentace aplikace PowerPoint</vt:lpstr>
      <vt:lpstr>Netopýří radar</vt:lpstr>
      <vt:lpstr>Způsob života</vt:lpstr>
      <vt:lpstr>Použité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Bauerová</dc:creator>
  <cp:lastModifiedBy>Zdeňka Bauerová</cp:lastModifiedBy>
  <cp:revision>21</cp:revision>
  <dcterms:created xsi:type="dcterms:W3CDTF">2013-05-19T12:43:10Z</dcterms:created>
  <dcterms:modified xsi:type="dcterms:W3CDTF">2013-06-27T10:39:31Z</dcterms:modified>
</cp:coreProperties>
</file>