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7230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2096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727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525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276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188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50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6933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94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9665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49F72-AC04-495C-BC8F-A42B24D5C0A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89A26-2FEA-4121-A90A-AE578789C6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86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5/Squirrel_germany.jpg" TargetMode="External"/><Relationship Id="rId2" Type="http://schemas.openxmlformats.org/officeDocument/2006/relationships/hyperlink" Target="http://upload.wikimedia.org/wikipedia/commons/0/02/Eichh%C3%B6rnchen_D%C3%BCsseldorf_Hofgarten_ed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zistromy.cz/cz/fotogalerie/savci" TargetMode="External"/><Relationship Id="rId5" Type="http://schemas.openxmlformats.org/officeDocument/2006/relationships/hyperlink" Target="http://upload.wikimedia.org/wikipedia/commons/c/c0/Sciurus_vulgaris_bearn_2001.jpg" TargetMode="External"/><Relationship Id="rId4" Type="http://schemas.openxmlformats.org/officeDocument/2006/relationships/hyperlink" Target="http://upload.wikimedia.org/wikipedia/commons/6/69/Kurre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VY_12_INOVACE_32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Místo </a:t>
            </a:r>
            <a:r>
              <a:rPr lang="cs-CZ" sz="1600" smtClean="0">
                <a:latin typeface="Calibri" pitchFamily="34" charset="0"/>
              </a:rPr>
              <a:t>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Veverka obecná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Prezentace slouží jako výkladový materiál k učebnici Rozmanitosti přírody (ALTER</a:t>
            </a:r>
            <a:r>
              <a:rPr lang="cs-CZ" sz="1600" dirty="0" smtClean="0">
                <a:latin typeface="Calibri" pitchFamily="34" charset="0"/>
              </a:rPr>
              <a:t>). </a:t>
            </a:r>
            <a:r>
              <a:rPr lang="cs-CZ" sz="1600" dirty="0">
                <a:latin typeface="Calibri" pitchFamily="34" charset="0"/>
              </a:rPr>
              <a:t>Snímek č.2 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52957" y="510421"/>
            <a:ext cx="7668254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144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000" dirty="0" smtClean="0"/>
              <a:t>obratlovec</a:t>
            </a:r>
          </a:p>
          <a:p>
            <a:r>
              <a:rPr lang="cs-CZ" sz="3000" dirty="0" smtClean="0"/>
              <a:t>savec</a:t>
            </a:r>
          </a:p>
          <a:p>
            <a:r>
              <a:rPr lang="cs-CZ" sz="3000" dirty="0" smtClean="0"/>
              <a:t>hlodavec (žaludy, bukvice, lískové oříšky, semena šišek…)</a:t>
            </a:r>
          </a:p>
          <a:p>
            <a:r>
              <a:rPr lang="cs-CZ" sz="3000" dirty="0"/>
              <a:t>š</a:t>
            </a:r>
            <a:r>
              <a:rPr lang="cs-CZ" sz="3000" dirty="0" smtClean="0"/>
              <a:t>kodná – okusuje mladé výhonky stromů, požírá holátka ptáků</a:t>
            </a:r>
          </a:p>
          <a:p>
            <a:r>
              <a:rPr lang="cs-CZ" sz="3000" dirty="0"/>
              <a:t>s</a:t>
            </a:r>
            <a:r>
              <a:rPr lang="cs-CZ" sz="3000" dirty="0" smtClean="0"/>
              <a:t>rst má barvu rezavou, vzácněji tmavošedou nebo černou</a:t>
            </a:r>
          </a:p>
          <a:p>
            <a:r>
              <a:rPr lang="cs-CZ" sz="3000" dirty="0" smtClean="0">
                <a:effectLst/>
              </a:rPr>
              <a:t>střapce chlupů na ušních boltcích</a:t>
            </a:r>
          </a:p>
          <a:p>
            <a:r>
              <a:rPr lang="cs-CZ" sz="3000" dirty="0" smtClean="0">
                <a:effectLst/>
              </a:rPr>
              <a:t>ostré a zakřivené drápy, které jí pomáhají při lezení po větvích stromů (leze spirálovitě </a:t>
            </a:r>
            <a:r>
              <a:rPr lang="cs-CZ" sz="3000" smtClean="0">
                <a:effectLst/>
              </a:rPr>
              <a:t>hlavou napřed)</a:t>
            </a:r>
            <a:endParaRPr lang="cs-CZ" sz="3000" dirty="0" smtClean="0">
              <a:effectLst/>
            </a:endParaRPr>
          </a:p>
          <a:p>
            <a:r>
              <a:rPr lang="cs-CZ" sz="3000" dirty="0" smtClean="0"/>
              <a:t>nepřáteli jsou kuny a dravci</a:t>
            </a:r>
          </a:p>
          <a:p>
            <a:r>
              <a:rPr lang="cs-CZ" sz="3000" dirty="0" smtClean="0"/>
              <a:t>nalezneme ji v lesích, parcích, alejích, na hřbitovech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515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0/02/Eichh%C3%B6rnchen_D%C3%BCsseldorf_Hofgarten_ed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982388" cy="270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0/05/Squirrel_germa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6833" y="476672"/>
            <a:ext cx="3683061" cy="273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6/69/Kurre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6130" y="3428999"/>
            <a:ext cx="1981200" cy="304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c/c0/Sciurus_vulgaris_bearn_200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4461" y="4136262"/>
            <a:ext cx="3800457" cy="2491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311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Huňatý ocas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000" dirty="0"/>
              <a:t>napomáhá udržovat rovnováhu při lezení a při skocích na stromech (kormidlo) </a:t>
            </a: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/>
              <a:t>veverka ho využívá jako „pokrývku“ těla při spánku 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/>
              <a:t>je 14,5 až 20 cm dlouhý</a:t>
            </a:r>
          </a:p>
          <a:p>
            <a:endParaRPr lang="cs-CZ" sz="20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2870" y="1973529"/>
            <a:ext cx="3730316" cy="386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5789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/0/02/Eichh%C3%B6rnchen_D%C3%BCsseldorf_Hofgarten_edit.jpg.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upload.wikimedia.org/wikipedia/commons/0/02/Eichh%C3%B6rnchen_D%C3%BCsseldorf_Hofgarten_edit.jpg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/0/05/Squirrel_germany.jpg.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upload.wikimedia.org/wikipedia/commons/0/05/Squirrel_germany.jpg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/6/69/Kurre5.jpg.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upload.wikimedia.org/wikipedia/commons/6/69/Kurre5.jpg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/c/c0/Sciurus_vulgaris_bearn_2001.jpg.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upload.wikimedia.org/wikipedia/commons/c/c0/Sciurus_vulgaris_bearn_2001.jpg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STUDNIČKA, Eduard. Veverka obecná. </a:t>
            </a:r>
            <a:r>
              <a:rPr lang="cs-CZ" sz="1200" i="1" dirty="0" smtClean="0"/>
              <a:t>Http://www.</a:t>
            </a:r>
            <a:r>
              <a:rPr lang="cs-CZ" sz="1200" i="1" dirty="0" err="1" smtClean="0"/>
              <a:t>mezistromy.cz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fotogalerie</a:t>
            </a:r>
            <a:r>
              <a:rPr lang="cs-CZ" sz="1200" i="1" dirty="0" smtClean="0"/>
              <a:t>/savci</a:t>
            </a:r>
            <a:r>
              <a:rPr lang="cs-CZ" sz="1200" dirty="0" smtClean="0"/>
              <a:t> [online]. 2007 [cit. 2013-06-27]. Dostupné z: </a:t>
            </a: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</a:t>
            </a:r>
            <a:r>
              <a:rPr lang="cs-CZ" sz="1200" dirty="0" err="1" smtClean="0">
                <a:hlinkClick r:id="rId6"/>
              </a:rPr>
              <a:t>mezistromy.cz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fotogalerie</a:t>
            </a:r>
            <a:r>
              <a:rPr lang="cs-CZ" sz="1200" smtClean="0">
                <a:hlinkClick r:id="rId6"/>
              </a:rPr>
              <a:t>/savci</a:t>
            </a:r>
            <a:endParaRPr lang="cs-CZ" sz="120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8491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332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Veverka obecná</vt:lpstr>
      <vt:lpstr>Snímek 3</vt:lpstr>
      <vt:lpstr>Huňatý ocas</vt:lpstr>
      <vt:lpstr>Použité materiály: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pc</cp:lastModifiedBy>
  <cp:revision>27</cp:revision>
  <dcterms:created xsi:type="dcterms:W3CDTF">2013-05-17T16:46:25Z</dcterms:created>
  <dcterms:modified xsi:type="dcterms:W3CDTF">2013-06-27T16:10:17Z</dcterms:modified>
</cp:coreProperties>
</file>