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161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001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140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571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920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746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132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45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733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851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65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40DF7-1695-4B8D-9468-98D0B4EAEE1C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804C5F-04ED-461E-840E-7F43A68516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29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4/4f/Kuckuck_(Cuculus_canorus)_by_Tim_Peukert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uckuck_(Cuculus_canorus)_by_Tim_Peuker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VY_12_INOVACE_33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  <a:endParaRPr lang="cs-CZ" sz="1600" b="1" dirty="0" smtClean="0">
              <a:latin typeface="Calibri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</a:t>
            </a:r>
            <a:r>
              <a:rPr lang="cs-CZ" sz="1600" smtClean="0">
                <a:latin typeface="Calibri" pitchFamily="34" charset="0"/>
              </a:rPr>
              <a:t>: Místo kde žijeme</a:t>
            </a:r>
            <a:endParaRPr lang="cs-CZ" sz="16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Kukačka obecná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ANOTACE: </a:t>
            </a:r>
            <a:r>
              <a:rPr lang="cs-CZ" sz="1600" dirty="0">
                <a:latin typeface="Calibri" pitchFamily="34" charset="0"/>
              </a:rPr>
              <a:t>Prezentace slouží jako výkladový materiál k učebnici Rozmanitosti přírody (ALTER). Snímek č.2 lze použít jako výpisky k dané látce.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26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Kukačka obecná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bratlovec</a:t>
            </a:r>
          </a:p>
          <a:p>
            <a:r>
              <a:rPr lang="cs-CZ" sz="2800" dirty="0" smtClean="0"/>
              <a:t>pták, stěhovavý</a:t>
            </a:r>
          </a:p>
          <a:p>
            <a:r>
              <a:rPr lang="cs-CZ" sz="2800" dirty="0" smtClean="0"/>
              <a:t>hmyzožravec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říčně pruhovaná hruď, žluté oči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írně zakřivený slabý zobák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ameček se ozývá nápadným kukáním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užitečná – živí se chlupatými housenkami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ž v červenci odlétá na jih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31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Starost o potomstvo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láďata potřebují měkkou drobnou stravu – kukačka se nedokáže starat o své potomky  (chlupy housenek by mládě zahubily)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kládá vajíčka do hnízd jiných ptáků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ladá kukačka dokáže z hnízda vyházet ostatní vajíčka </a:t>
            </a:r>
            <a:r>
              <a:rPr lang="cs-CZ" sz="2800" dirty="0"/>
              <a:t>i</a:t>
            </a:r>
            <a:r>
              <a:rPr lang="cs-CZ" sz="2800" dirty="0" smtClean="0"/>
              <a:t> mláďata</a:t>
            </a:r>
            <a:endParaRPr lang="cs-CZ" sz="2800" dirty="0"/>
          </a:p>
        </p:txBody>
      </p:sp>
      <p:sp>
        <p:nvSpPr>
          <p:cNvPr id="4" name="AutoShape 6" descr="data:image/jpeg;base64,/9j/4AAQSkZJRgABAQAAAQABAAD/2wCEAAkGBhMSERUUExQUFRUVGBwaGRgWFxgYGxsXGBsYHBwcGBcYHCYfFx8jGhgeHy8gJScpLCwsFx4xNTAqOCYrLikBCQoKDgwOGg8PGiwkHyUqKSwpLCwvLCwqLCwvLCwsLCwsKSwsLCw0LCksLCwsLCksLCwsLywsLCwsLCwsLCwsLP/AABEIAKAAgAMBIgACEQEDEQH/xAAbAAADAQADAQAAAAAAAAAAAAAEBQYDAQIHAP/EADkQAAIBAwMCBQIEBQMDBQAAAAECEQADIQQSMQVBBhMiUWFxgTJCkaEUI1KxwdHh8AdichUkgpKi/8QAGQEAAwEBAQAAAAAAAAAAAAAAAgMEAQAF/8QAKBEAAgICAgEEAQQDAAAAAAAAAAECEQMhEjFBBCJRYXETgcHwMjNC/9oADAMBAAIRAxEAPwDyZlriKKa1XKwREUPI1RsrfBPRVu6TVMyBjt2qSJgwxJH3I4oLrXiY3dKtpFYCEFxmgksomB9xzVN/0wug6fVL/SN0faorWafbpEPd7hP2gx/epVTnv5CyaSQkNc9q4NdhxVguzOuaYafRwssI3cUIABIoVK2YdLLwa7370muLEFxPFaay0qt6a7yF4B5inPTtajDa8felLritdNo2uYUTQzSa2Ca6mOBxOPpNEL0dnt7xQt4RA9hVR4a1QNllNJyycI2g405JMAvWyigHuKQXLnqNVfiJZt22A9xUq+lbmKbB2dPQVdNcae2Cfnsa6TIrnSkhqytBlj4G6yNM2oZkZh5YlViSA0E/SGmk3WM6W1HG5j9sx+1E9M1FtNzXPwm06mOTIx/+gKXdccixZ+pqeP8As/f+Ac3/ACIyM1rbSRArNc1vbcpBjvVr+hZpqXYLtYmR2Pag2o2+TcYs/prTSdJa7c2WwXPOKFOuzEL1tzJrVdIxXdVbq/A9y2oUna7A+lhA9KktDDBG4ADuZpRpyoBQyCDwRB4Hbt/vQub8DEhPyKc9I6glg5zIrPp2iDXth/NXR+n7LzK3AP7RQSlGXtf5FtroEvPuYmjuh6na7L70EowT9P3NdBMkryDRuPJUbVlXrWnRhu6tH71NPr/airfVWOnNuBBJk0oZc1kILpmtXsPtW8V1t4ai7qgUBqDWRdjb0P8ApG1rttSAQWGD79v3oXxMm23ZH/kf7UF07W7biN/SwP6GmvinSH+HsXMxx+qz/elceORf35Am7omtPdCtJE/87Vteu+Y2JOYA/wBfmh7dssQBNeoeFvCFjyQ7bX/OQT6pU5ge/wAVZVsA8/HR7vk+afw9pE/vTHwzo74YXVJtoh/FJGeMQDxMkwQIzXo3S7/mjZtG1GeAVBlSZBgj04pV4mdjdt6YD+W0sVRkUkDjJwYP5Y4n61jdDOGrJzxP4rvXVSyLpZbfNzkluJAIkA9yKU6Xpdy/Lb8gQZ79hBPPNY27SteIYuygGSJwCPaZhTPJM0c9kJJUejI5iSRwAAJPvAEVraS9wMYObqJjoel3li8du1TkloIOfT9SREfB9jTTxLbAPmiIdP37cfBoXp3UWt27gZSUcwfgyCSpOATAB+izMRXPVuopc0a7T6g4BEQQCCcjtgVJkVyjJfg7LjcJUJlX0j6/5rvKgfNZm1tUGZnNYXm7U6rM6GGkVf4dieZoNNPucAd6obvTP/ZLtXMyTS3oxUXIbngfWh5abRs3Sf0L11JIzXV7sisrWSKObQiJmAP7nsPn/SmOkzr8Aq2zE9u59vr7VV2+nrdtm2WIVpZWj0h1ViBz3mPsKnFtG2wYHBMEkYxGCODiqv8AiAdMWH8oeYVXBhpUkAf08jJ9qGSvYS7oXaXpgCgogtsAASGZi8iDg4C/A4NUvRulXYMgkAenv6uMifYnmpTQdUJBmcQRknP0qlfxFcVPNkK22AREfG7vMd66LaewpRVaKfw3Zt2v5dy4guD8pIED9ZqU8TgvqX3XCwtki2Svmvk+rCkQgmBkZMZpSnibU7gwcvHMsxB+Mc/SaI6h1J9QLj3Bba4VthSjKBbcQwgyCXnMCc9jR6e0c5OqYr6V0x7bG4CpAXIkAjcRG5frmMmn/X9EoCKIkW1C+0Rk/dgT8yaF6FqmFt3ZXm2QtxSCF9Z27n77o+Bn9Kda/Qb3dTb8xLZYKyPtdAIkEk5GJhl+wqf1EZTprwVeiyxxSbfkXdP0Ktae2CSWTC8jMGAOBx+wqN6rojbuFYIzx2xiQe4mRxVR0LUW11A2uZY4W4BO6fSZWBALZj2rfxV0U3WuPb2sNKoR7gcw5Ekkbsd+JzQ+njKPKw/XyhNxcfgkNQNoA7xP3rpbIx8ZrjWmSW+g+3H96H3VSlo83yXvTbm/p15z2mPtUfoiwcEYJOKqNHq1t9Lg/mJqRs6yLit7Hik41/kkBHdmIx9qMaR6TmIMfUL/AINCMdxk9608wtk5Pz+lPYwb9Pt3HBQm3BkHcoaCODJ7801PT3dGt3LlpbRYbfUoO8Ryp9R9JIwYxU9aud8TvH17x9sVQDWKzuQFJYgHZbBhSIO64+LcxwBJ7Vi+wmvJt1Xwn/DBXW4WG6dptXEG3EeoiMDseKW6m61lGk7dxBX3/YZ+mKf3NUVU21VbhX05kIVP5ixJIIOeJilmm6bbgm7/ADQqyN2AAJJCKDkgrGT3rKTdhXoCv6S5dS27BlWJWUjdv4YKI5AwczFMen67YNtksvlBouRxKtK7RljPqn5zSj+NutcYo5AAU7gcgwGEtjcR+HtyRFc6uxcRLfKG4AfRx7SQMTGDMkzNcZYZquoTcA0zLJXY0gFmGCWacN7zzPc1ta8RKklw6XrY27kIO84B9wsqZJPtSI9HLMfK9W0GXBwxA5Bx+grNbr4FzeFGCwAJg98d63QI5u9Zt3biXbj3VZSpnaSWXMruUc8QfrWnV7y3UW3ZDyvqcSQNzRMg9hPegdGvmMoW09zBlvMaGWeyqsjJ49z81eeFOjW7Vq4jW3tXPTi7DyLhwZEFDjmlynXQXE806hpiikHswFLTXqPjbwqn8MnkEO4uFrmY5XsT+MAgzFeZ3bJQlXBDA/vj9ea3DPlEBxodN1RG0OzAuBoMe3Y/4+1IKJNthKHiRPHJ4zQ7rBiihFRugUqHet8NXLabgJgSaToPevTVhrN1fYffioK10trgLAYA/tS8eTkrYEJ32YLqI9KTlgRBgY3cf/aqbpuqJQKWfcSAQG9EDguFmCJJk8VJZBkduPrIjFO+n2GyWKwxYvb3ZKjJBVRIJOI9iCcU1j1sa6O4JITG0EpJYAk43hvwsqjPz71XdA6Rau2zLgSZXYIKuO4IG0gyp7z3pZ0zoFhrNzUXCNybUtqQGS2sbgf6cTyTHpOc4bdOteWvl21QW2LSu5iQQfw7icEHGf7QaVkfEYkSGs/6XXt+2xdtXF4y0E842gYgR95pzoPAt/agvQ2wfhAJB+JJAx7SKsek3rO48KACGAJ9JAgSCJA/7hIMnNGLo3HDHbAypY/XgTxB+ZoXJvyd0SOr8A3XYsuxUMQGd9oWTICIoggRiO59q10P/TrTo4YXXNxT6lVvQzDMQ0tt4xPvVyU4Ak4ESwX0/p/vXR3tkbWaRG2ffdyAfn/Fbv5MEFzqNtLpJsqHuAAbQvYwIKmDGBjmAcVIeKL199aiblUOFCHbtlWYsfSOeMzxNVr6hbgY2FYQhJLKVYlcRuPA5GPqKV6vQNqGS8yoxT8KzKyN24SOFAmZIMsKTdO2MrQu1+jD7Xa8MsCNgAG5YI2cnmTiQvekvW+lW9Qoa2CbiGGkoAeyhgOx7MBEkSMyKG/08S207WaI2lyyrxCA+lCZ5kwGxFJ72lRtVtZgGCspIIK7ew9yQRmui+PQM+tizxTognlekBigDQIyB3H1oHo3hW5qrkD0AHLMDHzHz8VX9a6TbutbcsfLQSRMSP8AtJpb4l8dQvlaWFEZYc/T6/NdgnapEnJ1UQskCwSkBwAxHcxyP0qa0d07GhiAxiPiZrKz1UqzYQDP4iT+lKU1cMCDwZEcU2MG1QCicXc3DPvJ7YHzRlm0zkuAAv4dzGFAPeSZYgGaX6m4GJI7yY+aZhcWlB9JAPuAxJE+wInk9wKpS0NR6JqepWrWnX0/y27MN0ejaGKkxHuAZA296G0uqVF3MrAEDdggsh/DuVvxoMkXACy95BFJOnr51ubjenciIm78qklo77iO8ROaMuXHQZFxkWBuQAxtIK7iryhAkc9yIHFTZ2myjH0UFzX27xW6pgKdu4W8ggQVZicGMxzHHeXOn1iso23CH7qzFuM8KQME8jGc1O6XW2Vuwbp3eoECATkFS1tpiDDSGA59MGKM1fX0teWAEuEnJc7cjAAGBBOYgKAKn32NGV/xCFfYASQYO5JBO3d6WmGHJFfdP8SncoIWN7LP5eSFIEwMEMZkgKaRHqe9AJChWkgsCoYY3CVgAyEHyWjia41Rd7pQttnOSPwmDt3EEAT3PYYBrVLZjWhx13Xm40M+xbYhiowWlCYHHbmPpmaSdN6kScxAaSO2OSMkll7/AO1CjWp5hDMUCyDcTdsfPAxHJ5wDx2JovUMrN6AoQESQuIAljIEMDPEHnmimkwVo+N7cwtiNoaCTJgt+GCO+QYqdvajT2dTcPlelCdgltxBIOQCRzJ+9VmqsIF3CBtG4s20PtCiT7KSv5jkzx7Keo/w7qwPpLDBIBlYBAPHMkgk+3FdHa2Dk6EXizVXTbtuSVV+FBBH9hUlcaTzNWXXdOH0tobjgQJH6feozUaZkMNg070/HjSJo60Net9Ge2xaJQnBBmPr7Unr002g67W4bn6VI9a8OeU+J8s8H/B+aDB6jl7ZdgY53piLbie3amujhgoZiBwe5x6gAB2nn6Utv3Nx/YD2ArXTXzuUcCR/oc9sVX4Gj/WWPJvk2SrPYby9hO5izI24qTzGVGcEGKYW+pWmOy+FVm5aTPHpBIAiJyH+Mjilem6c10NcBzcfcYkEgmf2JJP0rTqFksTdtOFJJUHedzAcgsIM55wCpH3nlTdDo2h9csTuJ270X0Xkl1uAAmGO4DcuTwDAOMQeNR5d1RdDWgbltSUciQVgPs343NAwD9xU//HbVIhSU2KCpIhREMSM7laCPYERWWpe5c3ttCLJMKYALDMDsp5ilcNh8iybqWnVEZxLdgpYjbEKDAKvAMRmBQlzryBPJugPZI9BBllgyPRiQvsewpXpemAWy5tu0QTccwokQQq8n3zt4Fdrq2by7UBzhTAXIEzxBUexzkfShpHWwvWD+IUBr6wo9KoMsBMwgJYA8nEY5pnpOoIhtbfTtsqrj1Y2s207YzIIHPagNBprVhWOwOw2hSpcScFWaW2rKn5NEaPbAUpJYTCncd5I4OeB6RGD6qxvwbQwsacMVkSCQNhk7jPHsSA0kmAB3rpqtNbW5COpO0MZ242+ldxcQBj3x8kUSLTgG1btET3uelSuCQRuBCDkyc9/ao3xSzoyqLitbAwLchJJ7Dhvg5jOaKm9ATqqOnWLZFoXCxcFjIHH/AMSO1BDT2r9uWZty+0V9o73m2jbY4Uyfc1vptNmFWK2uK32QSda8hKeMrW0kK88gHv8AEjg0LrPGJdSvlpBHDS0/UVPabSljAoq90tgKb+jiix8cK7oXk1tprgUkn2MfUiP8msWWMVwKpNH3ha8BdBLFdpwRJzBgMBwp4ntV4bKADyVtvugKshhuKx+FsmIYz7uK8z6Mf5q/X4MyDGO9POnsJ3w21xgKZZGHfI4EdqlyL3WPg9DfqPQbSFm9ShkDAlDIMepSvx/ie9b6DpyNb3IyBkVVB8s7WIbJLoxKMfcgCten9YKNFwyoMF1uuCVMZBXsIyIHyKaazX29haAwBn8ZZcxwYAOe0T80m2M0KLHTbTRbuupM8l7lxAxnOxTtEZ+TWl3py23IS25IBZWdUA2Ak4AkcnAHBIrnq/UlXY6ohDYKxsBGIxPEkx3pfqme6p8v8B9Uf0kH1BiOADntPNZs6/gJ1XVSxQhVRFARiPZcfiP5iJG4DHzxXbU9bNuDsFq0BChdxKqOMEr5u45qa6i2ApmAoY/QCcnvJz96E0dh7xDM2AwWGM4x+2KYoatiuRTWdRqr7AF28o+w2oBkzHBMiJ5pH1a0WaNyenA9Rlh716b/AOlW7dq0UwI9S8qSASJB7gkn5mvPEspc1BxJzHxn9qVjyXsTklxkzLQ6MlQAsTzVH07QADI4ojRaEATRRX2pE8vIhbvYk6l4W/h9YqIB5TrKmIJjBH1B70brei+kwAcUb1nxGGjYu9kyIzH37Urs9cKIXu/WP9afmtv2npqfHUUQXVLW24e1N+gdFOoIZVBadrKZUAdmUiQSfalfVdZ51wsBycf4p/oerJpbLpZubr7gLO3AmJ2kdxVu+KXkG1YR1folyyQXgQO7TgYP5R2NKen3mXPqGzcpCwN2CUJPMZI96fXASov6gl79xTFtRCgDADiIO4ZgAGh+l9MuG5JEWU/HugbZBBzAlpJgZpLkl2MMena64zMWksJKhIWeJ5BER/zNMbbi8yLARiMbt2XXmAD6YOcEGjv5KwtkERhnZSXcjHYwqmJit9GAIJUDbO3HYzJM8kkmpp5Ut0LllSRxp+kHZsZixnEx2HO7nkxFEavw4tuwSu4seeDJ9o7wO/bmiUud6MbUblGeKheaZOs0vJA6/Qs+1Cl3cCw2W1X0p6SpJMBpPz2oLX9FbTOmH8tztAYruJEEmEkLnHevRBk/X+3z71ze0lp4321YrxuExPMD7VQvWNaa0d+tbs26ld2WlA4CmI+gg/vUV0TU21usjYdzjHOOP+e1U/UNarYJxxPxMHjsAKntPrbVq8zOQBb4b/y5x3Mf3robg0ZkyKTf2PbinigNXfCj1HaPc/FfaLxFbvq2wRBjMTA7wOK41SqeQD9RQKLTpomarR/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8" descr="data:image/jpeg;base64,/9j/4AAQSkZJRgABAQAAAQABAAD/2wCEAAkGBhMSERUUExQUFRUVGBwaGRgWFxgYGxsXGBsYHBwcGBcYHCYfFx8jGhgeHy8gJScpLCwsFx4xNTAqOCYrLikBCQoKDgwOGg8PGiwkHyUqKSwpLCwvLCwqLCwvLCwsLCwsKSwsLCw0LCksLCwsLCksLCwsLywsLCwsLCwsLCwsLP/AABEIAKAAgAMBIgACEQEDEQH/xAAbAAADAQADAQAAAAAAAAAAAAAEBQYDAQIHAP/EADkQAAIBAwMCBQIEBQMDBQAAAAECEQADIQQSMQVBBhMiUWFxgTJCkaEUI1KxwdHh8AdichUkgpKi/8QAGQEAAwEBAQAAAAAAAAAAAAAAAgMEAQAF/8QAKBEAAgICAgEEAQQDAAAAAAAAAAECEQMhEjFBBCJRYXETgcHwMjNC/9oADAMBAAIRAxEAPwDyZlriKKa1XKwREUPI1RsrfBPRVu6TVMyBjt2qSJgwxJH3I4oLrXiY3dKtpFYCEFxmgksomB9xzVN/0wug6fVL/SN0faorWafbpEPd7hP2gx/epVTnv5CyaSQkNc9q4NdhxVguzOuaYafRwssI3cUIABIoVK2YdLLwa7370muLEFxPFaay0qt6a7yF4B5inPTtajDa8felLritdNo2uYUTQzSa2Ca6mOBxOPpNEL0dnt7xQt4RA9hVR4a1QNllNJyycI2g405JMAvWyigHuKQXLnqNVfiJZt22A9xUq+lbmKbB2dPQVdNcae2Cfnsa6TIrnSkhqytBlj4G6yNM2oZkZh5YlViSA0E/SGmk3WM6W1HG5j9sx+1E9M1FtNzXPwm06mOTIx/+gKXdccixZ+pqeP8As/f+Ac3/ACIyM1rbSRArNc1vbcpBjvVr+hZpqXYLtYmR2Pag2o2+TcYs/prTSdJa7c2WwXPOKFOuzEL1tzJrVdIxXdVbq/A9y2oUna7A+lhA9KktDDBG4ADuZpRpyoBQyCDwRB4Hbt/vQub8DEhPyKc9I6glg5zIrPp2iDXth/NXR+n7LzK3AP7RQSlGXtf5FtroEvPuYmjuh6na7L70EowT9P3NdBMkryDRuPJUbVlXrWnRhu6tH71NPr/airfVWOnNuBBJk0oZc1kILpmtXsPtW8V1t4ai7qgUBqDWRdjb0P8ApG1rttSAQWGD79v3oXxMm23ZH/kf7UF07W7biN/SwP6GmvinSH+HsXMxx+qz/elceORf35Am7omtPdCtJE/87Vteu+Y2JOYA/wBfmh7dssQBNeoeFvCFjyQ7bX/OQT6pU5ge/wAVZVsA8/HR7vk+afw9pE/vTHwzo74YXVJtoh/FJGeMQDxMkwQIzXo3S7/mjZtG1GeAVBlSZBgj04pV4mdjdt6YD+W0sVRkUkDjJwYP5Y4n61jdDOGrJzxP4rvXVSyLpZbfNzkluJAIkA9yKU6Xpdy/Lb8gQZ79hBPPNY27SteIYuygGSJwCPaZhTPJM0c9kJJUejI5iSRwAAJPvAEVraS9wMYObqJjoel3li8du1TkloIOfT9SREfB9jTTxLbAPmiIdP37cfBoXp3UWt27gZSUcwfgyCSpOATAB+izMRXPVuopc0a7T6g4BEQQCCcjtgVJkVyjJfg7LjcJUJlX0j6/5rvKgfNZm1tUGZnNYXm7U6rM6GGkVf4dieZoNNPucAd6obvTP/ZLtXMyTS3oxUXIbngfWh5abRs3Sf0L11JIzXV7sisrWSKObQiJmAP7nsPn/SmOkzr8Aq2zE9u59vr7VV2+nrdtm2WIVpZWj0h1ViBz3mPsKnFtG2wYHBMEkYxGCODiqv8AiAdMWH8oeYVXBhpUkAf08jJ9qGSvYS7oXaXpgCgogtsAASGZi8iDg4C/A4NUvRulXYMgkAenv6uMifYnmpTQdUJBmcQRknP0qlfxFcVPNkK22AREfG7vMd66LaewpRVaKfw3Zt2v5dy4guD8pIED9ZqU8TgvqX3XCwtki2Svmvk+rCkQgmBkZMZpSnibU7gwcvHMsxB+Mc/SaI6h1J9QLj3Bba4VthSjKBbcQwgyCXnMCc9jR6e0c5OqYr6V0x7bG4CpAXIkAjcRG5frmMmn/X9EoCKIkW1C+0Rk/dgT8yaF6FqmFt3ZXm2QtxSCF9Z27n77o+Bn9Kda/Qb3dTb8xLZYKyPtdAIkEk5GJhl+wqf1EZTprwVeiyxxSbfkXdP0Ktae2CSWTC8jMGAOBx+wqN6rojbuFYIzx2xiQe4mRxVR0LUW11A2uZY4W4BO6fSZWBALZj2rfxV0U3WuPb2sNKoR7gcw5Ekkbsd+JzQ+njKPKw/XyhNxcfgkNQNoA7xP3rpbIx8ZrjWmSW+g+3H96H3VSlo83yXvTbm/p15z2mPtUfoiwcEYJOKqNHq1t9Lg/mJqRs6yLit7Hik41/kkBHdmIx9qMaR6TmIMfUL/AINCMdxk9608wtk5Pz+lPYwb9Pt3HBQm3BkHcoaCODJ7801PT3dGt3LlpbRYbfUoO8Ryp9R9JIwYxU9aud8TvH17x9sVQDWKzuQFJYgHZbBhSIO64+LcxwBJ7Vi+wmvJt1Xwn/DBXW4WG6dptXEG3EeoiMDseKW6m61lGk7dxBX3/YZ+mKf3NUVU21VbhX05kIVP5ixJIIOeJilmm6bbgm7/ADQqyN2AAJJCKDkgrGT3rKTdhXoCv6S5dS27BlWJWUjdv4YKI5AwczFMen67YNtksvlBouRxKtK7RljPqn5zSj+NutcYo5AAU7gcgwGEtjcR+HtyRFc6uxcRLfKG4AfRx7SQMTGDMkzNcZYZquoTcA0zLJXY0gFmGCWacN7zzPc1ta8RKklw6XrY27kIO84B9wsqZJPtSI9HLMfK9W0GXBwxA5Bx+grNbr4FzeFGCwAJg98d63QI5u9Zt3biXbj3VZSpnaSWXMruUc8QfrWnV7y3UW3ZDyvqcSQNzRMg9hPegdGvmMoW09zBlvMaGWeyqsjJ49z81eeFOjW7Vq4jW3tXPTi7DyLhwZEFDjmlynXQXE806hpiikHswFLTXqPjbwqn8MnkEO4uFrmY5XsT+MAgzFeZ3bJQlXBDA/vj9ea3DPlEBxodN1RG0OzAuBoMe3Y/4+1IKJNthKHiRPHJ4zQ7rBiihFRugUqHet8NXLabgJgSaToPevTVhrN1fYffioK10trgLAYA/tS8eTkrYEJ32YLqI9KTlgRBgY3cf/aqbpuqJQKWfcSAQG9EDguFmCJJk8VJZBkduPrIjFO+n2GyWKwxYvb3ZKjJBVRIJOI9iCcU1j1sa6O4JITG0EpJYAk43hvwsqjPz71XdA6Rau2zLgSZXYIKuO4IG0gyp7z3pZ0zoFhrNzUXCNybUtqQGS2sbgf6cTyTHpOc4bdOteWvl21QW2LSu5iQQfw7icEHGf7QaVkfEYkSGs/6XXt+2xdtXF4y0E842gYgR95pzoPAt/agvQ2wfhAJB+JJAx7SKsek3rO48KACGAJ9JAgSCJA/7hIMnNGLo3HDHbAypY/XgTxB+ZoXJvyd0SOr8A3XYsuxUMQGd9oWTICIoggRiO59q10P/TrTo4YXXNxT6lVvQzDMQ0tt4xPvVyU4Ak4ESwX0/p/vXR3tkbWaRG2ffdyAfn/Fbv5MEFzqNtLpJsqHuAAbQvYwIKmDGBjmAcVIeKL199aiblUOFCHbtlWYsfSOeMzxNVr6hbgY2FYQhJLKVYlcRuPA5GPqKV6vQNqGS8yoxT8KzKyN24SOFAmZIMsKTdO2MrQu1+jD7Xa8MsCNgAG5YI2cnmTiQvekvW+lW9Qoa2CbiGGkoAeyhgOx7MBEkSMyKG/08S207WaI2lyyrxCA+lCZ5kwGxFJ72lRtVtZgGCspIIK7ew9yQRmui+PQM+tizxTognlekBigDQIyB3H1oHo3hW5qrkD0AHLMDHzHz8VX9a6TbutbcsfLQSRMSP8AtJpb4l8dQvlaWFEZYc/T6/NdgnapEnJ1UQskCwSkBwAxHcxyP0qa0d07GhiAxiPiZrKz1UqzYQDP4iT+lKU1cMCDwZEcU2MG1QCicXc3DPvJ7YHzRlm0zkuAAv4dzGFAPeSZYgGaX6m4GJI7yY+aZhcWlB9JAPuAxJE+wInk9wKpS0NR6JqepWrWnX0/y27MN0ejaGKkxHuAZA296G0uqVF3MrAEDdggsh/DuVvxoMkXACy95BFJOnr51ubjenciIm78qklo77iO8ROaMuXHQZFxkWBuQAxtIK7iryhAkc9yIHFTZ2myjH0UFzX27xW6pgKdu4W8ggQVZicGMxzHHeXOn1iso23CH7qzFuM8KQME8jGc1O6XW2Vuwbp3eoECATkFS1tpiDDSGA59MGKM1fX0teWAEuEnJc7cjAAGBBOYgKAKn32NGV/xCFfYASQYO5JBO3d6WmGHJFfdP8SncoIWN7LP5eSFIEwMEMZkgKaRHqe9AJChWkgsCoYY3CVgAyEHyWjia41Rd7pQttnOSPwmDt3EEAT3PYYBrVLZjWhx13Xm40M+xbYhiowWlCYHHbmPpmaSdN6kScxAaSO2OSMkll7/AO1CjWp5hDMUCyDcTdsfPAxHJ5wDx2JovUMrN6AoQESQuIAljIEMDPEHnmimkwVo+N7cwtiNoaCTJgt+GCO+QYqdvajT2dTcPlelCdgltxBIOQCRzJ+9VmqsIF3CBtG4s20PtCiT7KSv5jkzx7Keo/w7qwPpLDBIBlYBAPHMkgk+3FdHa2Dk6EXizVXTbtuSVV+FBBH9hUlcaTzNWXXdOH0tobjgQJH6feozUaZkMNg070/HjSJo60Net9Ge2xaJQnBBmPr7Unr002g67W4bn6VI9a8OeU+J8s8H/B+aDB6jl7ZdgY53piLbie3amujhgoZiBwe5x6gAB2nn6Utv3Nx/YD2ArXTXzuUcCR/oc9sVX4Gj/WWPJvk2SrPYby9hO5izI24qTzGVGcEGKYW+pWmOy+FVm5aTPHpBIAiJyH+Mjilem6c10NcBzcfcYkEgmf2JJP0rTqFksTdtOFJJUHedzAcgsIM55wCpH3nlTdDo2h9csTuJ270X0Xkl1uAAmGO4DcuTwDAOMQeNR5d1RdDWgbltSUciQVgPs343NAwD9xU//HbVIhSU2KCpIhREMSM7laCPYERWWpe5c3ttCLJMKYALDMDsp5ilcNh8iybqWnVEZxLdgpYjbEKDAKvAMRmBQlzryBPJugPZI9BBllgyPRiQvsewpXpemAWy5tu0QTccwokQQq8n3zt4Fdrq2by7UBzhTAXIEzxBUexzkfShpHWwvWD+IUBr6wo9KoMsBMwgJYA8nEY5pnpOoIhtbfTtsqrj1Y2s207YzIIHPagNBprVhWOwOw2hSpcScFWaW2rKn5NEaPbAUpJYTCncd5I4OeB6RGD6qxvwbQwsacMVkSCQNhk7jPHsSA0kmAB3rpqtNbW5COpO0MZ242+ldxcQBj3x8kUSLTgG1btET3uelSuCQRuBCDkyc9/ao3xSzoyqLitbAwLchJJ7Dhvg5jOaKm9ATqqOnWLZFoXCxcFjIHH/AMSO1BDT2r9uWZty+0V9o73m2jbY4Uyfc1vptNmFWK2uK32QSda8hKeMrW0kK88gHv8AEjg0LrPGJdSvlpBHDS0/UVPabSljAoq90tgKb+jiix8cK7oXk1tprgUkn2MfUiP8msWWMVwKpNH3ha8BdBLFdpwRJzBgMBwp4ntV4bKADyVtvugKshhuKx+FsmIYz7uK8z6Mf5q/X4MyDGO9POnsJ3w21xgKZZGHfI4EdqlyL3WPg9DfqPQbSFm9ShkDAlDIMepSvx/ie9b6DpyNb3IyBkVVB8s7WIbJLoxKMfcgCten9YKNFwyoMF1uuCVMZBXsIyIHyKaazX29haAwBn8ZZcxwYAOe0T80m2M0KLHTbTRbuupM8l7lxAxnOxTtEZ+TWl3py23IS25IBZWdUA2Ak4AkcnAHBIrnq/UlXY6ohDYKxsBGIxPEkx3pfqme6p8v8B9Uf0kH1BiOADntPNZs6/gJ1XVSxQhVRFARiPZcfiP5iJG4DHzxXbU9bNuDsFq0BChdxKqOMEr5u45qa6i2ApmAoY/QCcnvJz96E0dh7xDM2AwWGM4x+2KYoatiuRTWdRqr7AF28o+w2oBkzHBMiJ5pH1a0WaNyenA9Rlh716b/AOlW7dq0UwI9S8qSASJB7gkn5mvPEspc1BxJzHxn9qVjyXsTklxkzLQ6MlQAsTzVH07QADI4ojRaEATRRX2pE8vIhbvYk6l4W/h9YqIB5TrKmIJjBH1B70brei+kwAcUb1nxGGjYu9kyIzH37Urs9cKIXu/WP9afmtv2npqfHUUQXVLW24e1N+gdFOoIZVBadrKZUAdmUiQSfalfVdZ51wsBycf4p/oerJpbLpZubr7gLO3AmJ2kdxVu+KXkG1YR1folyyQXgQO7TgYP5R2NKen3mXPqGzcpCwN2CUJPMZI96fXASov6gl79xTFtRCgDADiIO4ZgAGh+l9MuG5JEWU/HugbZBBzAlpJgZpLkl2MMena64zMWksJKhIWeJ5BER/zNMbbi8yLARiMbt2XXmAD6YOcEGjv5KwtkERhnZSXcjHYwqmJit9GAIJUDbO3HYzJM8kkmpp5Ut0LllSRxp+kHZsZixnEx2HO7nkxFEavw4tuwSu4seeDJ9o7wO/bmiUud6MbUblGeKheaZOs0vJA6/Qs+1Cl3cCw2W1X0p6SpJMBpPz2oLX9FbTOmH8tztAYruJEEmEkLnHevRBk/X+3z71ze0lp4321YrxuExPMD7VQvWNaa0d+tbs26ld2WlA4CmI+gg/vUV0TU21usjYdzjHOOP+e1U/UNarYJxxPxMHjsAKntPrbVq8zOQBb4b/y5x3Mf3robg0ZkyKTf2PbinigNXfCj1HaPc/FfaLxFbvq2wRBjMTA7wOK41SqeQD9RQKLTpomarR//2Q==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0" descr="data:image/jpeg;base64,/9j/4AAQSkZJRgABAQAAAQABAAD/2wCEAAkGBhMSERUUExQUFRUVGBwaGRgWFxgYGxsXGBsYHBwcGBcYHCYfFx8jGhgeHy8gJScpLCwsFx4xNTAqOCYrLikBCQoKDgwOGg8PGiwkHyUqKSwpLCwvLCwqLCwvLCwsLCwsKSwsLCw0LCksLCwsLCksLCwsLywsLCwsLCwsLCwsLP/AABEIAKAAgAMBIgACEQEDEQH/xAAbAAADAQADAQAAAAAAAAAAAAAEBQYDAQIHAP/EADkQAAIBAwMCBQIEBQMDBQAAAAECEQADIQQSMQVBBhMiUWFxgTJCkaEUI1KxwdHh8AdichUkgpKi/8QAGQEAAwEBAQAAAAAAAAAAAAAAAgMEAQAF/8QAKBEAAgICAgEEAQQDAAAAAAAAAAECEQMhEjFBBCJRYXETgcHwMjNC/9oADAMBAAIRAxEAPwDyZlriKKa1XKwREUPI1RsrfBPRVu6TVMyBjt2qSJgwxJH3I4oLrXiY3dKtpFYCEFxmgksomB9xzVN/0wug6fVL/SN0faorWafbpEPd7hP2gx/epVTnv5CyaSQkNc9q4NdhxVguzOuaYafRwssI3cUIABIoVK2YdLLwa7370muLEFxPFaay0qt6a7yF4B5inPTtajDa8felLritdNo2uYUTQzSa2Ca6mOBxOPpNEL0dnt7xQt4RA9hVR4a1QNllNJyycI2g405JMAvWyigHuKQXLnqNVfiJZt22A9xUq+lbmKbB2dPQVdNcae2Cfnsa6TIrnSkhqytBlj4G6yNM2oZkZh5YlViSA0E/SGmk3WM6W1HG5j9sx+1E9M1FtNzXPwm06mOTIx/+gKXdccixZ+pqeP8As/f+Ac3/ACIyM1rbSRArNc1vbcpBjvVr+hZpqXYLtYmR2Pag2o2+TcYs/prTSdJa7c2WwXPOKFOuzEL1tzJrVdIxXdVbq/A9y2oUna7A+lhA9KktDDBG4ADuZpRpyoBQyCDwRB4Hbt/vQub8DEhPyKc9I6glg5zIrPp2iDXth/NXR+n7LzK3AP7RQSlGXtf5FtroEvPuYmjuh6na7L70EowT9P3NdBMkryDRuPJUbVlXrWnRhu6tH71NPr/airfVWOnNuBBJk0oZc1kILpmtXsPtW8V1t4ai7qgUBqDWRdjb0P8ApG1rttSAQWGD79v3oXxMm23ZH/kf7UF07W7biN/SwP6GmvinSH+HsXMxx+qz/elceORf35Am7omtPdCtJE/87Vteu+Y2JOYA/wBfmh7dssQBNeoeFvCFjyQ7bX/OQT6pU5ge/wAVZVsA8/HR7vk+afw9pE/vTHwzo74YXVJtoh/FJGeMQDxMkwQIzXo3S7/mjZtG1GeAVBlSZBgj04pV4mdjdt6YD+W0sVRkUkDjJwYP5Y4n61jdDOGrJzxP4rvXVSyLpZbfNzkluJAIkA9yKU6Xpdy/Lb8gQZ79hBPPNY27SteIYuygGSJwCPaZhTPJM0c9kJJUejI5iSRwAAJPvAEVraS9wMYObqJjoel3li8du1TkloIOfT9SREfB9jTTxLbAPmiIdP37cfBoXp3UWt27gZSUcwfgyCSpOATAB+izMRXPVuopc0a7T6g4BEQQCCcjtgVJkVyjJfg7LjcJUJlX0j6/5rvKgfNZm1tUGZnNYXm7U6rM6GGkVf4dieZoNNPucAd6obvTP/ZLtXMyTS3oxUXIbngfWh5abRs3Sf0L11JIzXV7sisrWSKObQiJmAP7nsPn/SmOkzr8Aq2zE9u59vr7VV2+nrdtm2WIVpZWj0h1ViBz3mPsKnFtG2wYHBMEkYxGCODiqv8AiAdMWH8oeYVXBhpUkAf08jJ9qGSvYS7oXaXpgCgogtsAASGZi8iDg4C/A4NUvRulXYMgkAenv6uMifYnmpTQdUJBmcQRknP0qlfxFcVPNkK22AREfG7vMd66LaewpRVaKfw3Zt2v5dy4guD8pIED9ZqU8TgvqX3XCwtki2Svmvk+rCkQgmBkZMZpSnibU7gwcvHMsxB+Mc/SaI6h1J9QLj3Bba4VthSjKBbcQwgyCXnMCc9jR6e0c5OqYr6V0x7bG4CpAXIkAjcRG5frmMmn/X9EoCKIkW1C+0Rk/dgT8yaF6FqmFt3ZXm2QtxSCF9Z27n77o+Bn9Kda/Qb3dTb8xLZYKyPtdAIkEk5GJhl+wqf1EZTprwVeiyxxSbfkXdP0Ktae2CSWTC8jMGAOBx+wqN6rojbuFYIzx2xiQe4mRxVR0LUW11A2uZY4W4BO6fSZWBALZj2rfxV0U3WuPb2sNKoR7gcw5Ekkbsd+JzQ+njKPKw/XyhNxcfgkNQNoA7xP3rpbIx8ZrjWmSW+g+3H96H3VSlo83yXvTbm/p15z2mPtUfoiwcEYJOKqNHq1t9Lg/mJqRs6yLit7Hik41/kkBHdmIx9qMaR6TmIMfUL/AINCMdxk9608wtk5Pz+lPYwb9Pt3HBQm3BkHcoaCODJ7801PT3dGt3LlpbRYbfUoO8Ryp9R9JIwYxU9aud8TvH17x9sVQDWKzuQFJYgHZbBhSIO64+LcxwBJ7Vi+wmvJt1Xwn/DBXW4WG6dptXEG3EeoiMDseKW6m61lGk7dxBX3/YZ+mKf3NUVU21VbhX05kIVP5ixJIIOeJilmm6bbgm7/ADQqyN2AAJJCKDkgrGT3rKTdhXoCv6S5dS27BlWJWUjdv4YKI5AwczFMen67YNtksvlBouRxKtK7RljPqn5zSj+NutcYo5AAU7gcgwGEtjcR+HtyRFc6uxcRLfKG4AfRx7SQMTGDMkzNcZYZquoTcA0zLJXY0gFmGCWacN7zzPc1ta8RKklw6XrY27kIO84B9wsqZJPtSI9HLMfK9W0GXBwxA5Bx+grNbr4FzeFGCwAJg98d63QI5u9Zt3biXbj3VZSpnaSWXMruUc8QfrWnV7y3UW3ZDyvqcSQNzRMg9hPegdGvmMoW09zBlvMaGWeyqsjJ49z81eeFOjW7Vq4jW3tXPTi7DyLhwZEFDjmlynXQXE806hpiikHswFLTXqPjbwqn8MnkEO4uFrmY5XsT+MAgzFeZ3bJQlXBDA/vj9ea3DPlEBxodN1RG0OzAuBoMe3Y/4+1IKJNthKHiRPHJ4zQ7rBiihFRugUqHet8NXLabgJgSaToPevTVhrN1fYffioK10trgLAYA/tS8eTkrYEJ32YLqI9KTlgRBgY3cf/aqbpuqJQKWfcSAQG9EDguFmCJJk8VJZBkduPrIjFO+n2GyWKwxYvb3ZKjJBVRIJOI9iCcU1j1sa6O4JITG0EpJYAk43hvwsqjPz71XdA6Rau2zLgSZXYIKuO4IG0gyp7z3pZ0zoFhrNzUXCNybUtqQGS2sbgf6cTyTHpOc4bdOteWvl21QW2LSu5iQQfw7icEHGf7QaVkfEYkSGs/6XXt+2xdtXF4y0E842gYgR95pzoPAt/agvQ2wfhAJB+JJAx7SKsek3rO48KACGAJ9JAgSCJA/7hIMnNGLo3HDHbAypY/XgTxB+ZoXJvyd0SOr8A3XYsuxUMQGd9oWTICIoggRiO59q10P/TrTo4YXXNxT6lVvQzDMQ0tt4xPvVyU4Ak4ESwX0/p/vXR3tkbWaRG2ffdyAfn/Fbv5MEFzqNtLpJsqHuAAbQvYwIKmDGBjmAcVIeKL199aiblUOFCHbtlWYsfSOeMzxNVr6hbgY2FYQhJLKVYlcRuPA5GPqKV6vQNqGS8yoxT8KzKyN24SOFAmZIMsKTdO2MrQu1+jD7Xa8MsCNgAG5YI2cnmTiQvekvW+lW9Qoa2CbiGGkoAeyhgOx7MBEkSMyKG/08S207WaI2lyyrxCA+lCZ5kwGxFJ72lRtVtZgGCspIIK7ew9yQRmui+PQM+tizxTognlekBigDQIyB3H1oHo3hW5qrkD0AHLMDHzHz8VX9a6TbutbcsfLQSRMSP8AtJpb4l8dQvlaWFEZYc/T6/NdgnapEnJ1UQskCwSkBwAxHcxyP0qa0d07GhiAxiPiZrKz1UqzYQDP4iT+lKU1cMCDwZEcU2MG1QCicXc3DPvJ7YHzRlm0zkuAAv4dzGFAPeSZYgGaX6m4GJI7yY+aZhcWlB9JAPuAxJE+wInk9wKpS0NR6JqepWrWnX0/y27MN0ejaGKkxHuAZA296G0uqVF3MrAEDdggsh/DuVvxoMkXACy95BFJOnr51ubjenciIm78qklo77iO8ROaMuXHQZFxkWBuQAxtIK7iryhAkc9yIHFTZ2myjH0UFzX27xW6pgKdu4W8ggQVZicGMxzHHeXOn1iso23CH7qzFuM8KQME8jGc1O6XW2Vuwbp3eoECATkFS1tpiDDSGA59MGKM1fX0teWAEuEnJc7cjAAGBBOYgKAKn32NGV/xCFfYASQYO5JBO3d6WmGHJFfdP8SncoIWN7LP5eSFIEwMEMZkgKaRHqe9AJChWkgsCoYY3CVgAyEHyWjia41Rd7pQttnOSPwmDt3EEAT3PYYBrVLZjWhx13Xm40M+xbYhiowWlCYHHbmPpmaSdN6kScxAaSO2OSMkll7/AO1CjWp5hDMUCyDcTdsfPAxHJ5wDx2JovUMrN6AoQESQuIAljIEMDPEHnmimkwVo+N7cwtiNoaCTJgt+GCO+QYqdvajT2dTcPlelCdgltxBIOQCRzJ+9VmqsIF3CBtG4s20PtCiT7KSv5jkzx7Keo/w7qwPpLDBIBlYBAPHMkgk+3FdHa2Dk6EXizVXTbtuSVV+FBBH9hUlcaTzNWXXdOH0tobjgQJH6feozUaZkMNg070/HjSJo60Net9Ge2xaJQnBBmPr7Unr002g67W4bn6VI9a8OeU+J8s8H/B+aDB6jl7ZdgY53piLbie3amujhgoZiBwe5x6gAB2nn6Utv3Nx/YD2ArXTXzuUcCR/oc9sVX4Gj/WWPJvk2SrPYby9hO5izI24qTzGVGcEGKYW+pWmOy+FVm5aTPHpBIAiJyH+Mjilem6c10NcBzcfcYkEgmf2JJP0rTqFksTdtOFJJUHedzAcgsIM55wCpH3nlTdDo2h9csTuJ270X0Xkl1uAAmGO4DcuTwDAOMQeNR5d1RdDWgbltSUciQVgPs343NAwD9xU//HbVIhSU2KCpIhREMSM7laCPYERWWpe5c3ttCLJMKYALDMDsp5ilcNh8iybqWnVEZxLdgpYjbEKDAKvAMRmBQlzryBPJugPZI9BBllgyPRiQvsewpXpemAWy5tu0QTccwokQQq8n3zt4Fdrq2by7UBzhTAXIEzxBUexzkfShpHWwvWD+IUBr6wo9KoMsBMwgJYA8nEY5pnpOoIhtbfTtsqrj1Y2s207YzIIHPagNBprVhWOwOw2hSpcScFWaW2rKn5NEaPbAUpJYTCncd5I4OeB6RGD6qxvwbQwsacMVkSCQNhk7jPHsSA0kmAB3rpqtNbW5COpO0MZ242+ldxcQBj3x8kUSLTgG1btET3uelSuCQRuBCDkyc9/ao3xSzoyqLitbAwLchJJ7Dhvg5jOaKm9ATqqOnWLZFoXCxcFjIHH/AMSO1BDT2r9uWZty+0V9o73m2jbY4Uyfc1vptNmFWK2uK32QSda8hKeMrW0kK88gHv8AEjg0LrPGJdSvlpBHDS0/UVPabSljAoq90tgKb+jiix8cK7oXk1tprgUkn2MfUiP8msWWMVwKpNH3ha8BdBLFdpwRJzBgMBwp4ntV4bKADyVtvugKshhuKx+FsmIYz7uK8z6Mf5q/X4MyDGO9POnsJ3w21xgKZZGHfI4EdqlyL3WPg9DfqPQbSFm9ShkDAlDIMepSvx/ie9b6DpyNb3IyBkVVB8s7WIbJLoxKMfcgCten9YKNFwyoMF1uuCVMZBXsIyIHyKaazX29haAwBn8ZZcxwYAOe0T80m2M0KLHTbTRbuupM8l7lxAxnOxTtEZ+TWl3py23IS25IBZWdUA2Ak4AkcnAHBIrnq/UlXY6ohDYKxsBGIxPEkx3pfqme6p8v8B9Uf0kH1BiOADntPNZs6/gJ1XVSxQhVRFARiPZcfiP5iJG4DHzxXbU9bNuDsFq0BChdxKqOMEr5u45qa6i2ApmAoY/QCcnvJz96E0dh7xDM2AwWGM4x+2KYoatiuRTWdRqr7AF28o+w2oBkzHBMiJ5pH1a0WaNyenA9Rlh716b/AOlW7dq0UwI9S8qSASJB7gkn5mvPEspc1BxJzHxn9qVjyXsTklxkzLQ6MlQAsTzVH07QADI4ojRaEATRRX2pE8vIhbvYk6l4W/h9YqIB5TrKmIJjBH1B70brei+kwAcUb1nxGGjYu9kyIzH37Urs9cKIXu/WP9afmtv2npqfHUUQXVLW24e1N+gdFOoIZVBadrKZUAdmUiQSfalfVdZ51wsBycf4p/oerJpbLpZubr7gLO3AmJ2kdxVu+KXkG1YR1folyyQXgQO7TgYP5R2NKen3mXPqGzcpCwN2CUJPMZI96fXASov6gl79xTFtRCgDADiIO4ZgAGh+l9MuG5JEWU/HugbZBBzAlpJgZpLkl2MMena64zMWksJKhIWeJ5BER/zNMbbi8yLARiMbt2XXmAD6YOcEGjv5KwtkERhnZSXcjHYwqmJit9GAIJUDbO3HYzJM8kkmpp5Ut0LllSRxp+kHZsZixnEx2HO7nkxFEavw4tuwSu4seeDJ9o7wO/bmiUud6MbUblGeKheaZOs0vJA6/Qs+1Cl3cCw2W1X0p6SpJMBpPz2oLX9FbTOmH8tztAYruJEEmEkLnHevRBk/X+3z71ze0lp4321YrxuExPMD7VQvWNaa0d+tbs26ld2WlA4CmI+gg/vUV0TU21usjYdzjHOOP+e1U/UNarYJxxPxMHjsAKntPrbVq8zOQBb4b/y5x3Mf3robg0ZkyKTf2PbinigNXfCj1HaPc/FfaLxFbvq2wRBjMTA7wOK41SqeQD9RQKLTpomarR//2Q=="/>
          <p:cNvSpPr>
            <a:spLocks noChangeAspect="1" noChangeArrowheads="1"/>
          </p:cNvSpPr>
          <p:nvPr/>
        </p:nvSpPr>
        <p:spPr bwMode="auto">
          <a:xfrm>
            <a:off x="368300" y="1476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MSERUUExQUFRUVGBwaGRgWFxgYGxsXGBsYHBwcGBcYHCYfFx8jGhgeHy8gJScpLCwsFx4xNTAqOCYrLikBCQoKDgwOGg8PGiwkHyUqKSwpLCwvLCwqLCwvLCwsLCwsKSwsLCw0LCksLCwsLCksLCwsLywsLCwsLCwsLCwsLP/AABEIAKAAgAMBIgACEQEDEQH/xAAbAAADAQADAQAAAAAAAAAAAAAEBQYDAQIHAP/EADkQAAIBAwMCBQIEBQMDBQAAAAECEQADIQQSMQVBBhMiUWFxgTJCkaEUI1KxwdHh8AdichUkgpKi/8QAGQEAAwEBAQAAAAAAAAAAAAAAAgMEAQAF/8QAKBEAAgICAgEEAQQDAAAAAAAAAAECEQMhEjFBBCJRYXETgcHwMjNC/9oADAMBAAIRAxEAPwDyZlriKKa1XKwREUPI1RsrfBPRVu6TVMyBjt2qSJgwxJH3I4oLrXiY3dKtpFYCEFxmgksomB9xzVN/0wug6fVL/SN0faorWafbpEPd7hP2gx/epVTnv5CyaSQkNc9q4NdhxVguzOuaYafRwssI3cUIABIoVK2YdLLwa7370muLEFxPFaay0qt6a7yF4B5inPTtajDa8felLritdNo2uYUTQzSa2Ca6mOBxOPpNEL0dnt7xQt4RA9hVR4a1QNllNJyycI2g405JMAvWyigHuKQXLnqNVfiJZt22A9xUq+lbmKbB2dPQVdNcae2Cfnsa6TIrnSkhqytBlj4G6yNM2oZkZh5YlViSA0E/SGmk3WM6W1HG5j9sx+1E9M1FtNzXPwm06mOTIx/+gKXdccixZ+pqeP8As/f+Ac3/ACIyM1rbSRArNc1vbcpBjvVr+hZpqXYLtYmR2Pag2o2+TcYs/prTSdJa7c2WwXPOKFOuzEL1tzJrVdIxXdVbq/A9y2oUna7A+lhA9KktDDBG4ADuZpRpyoBQyCDwRB4Hbt/vQub8DEhPyKc9I6glg5zIrPp2iDXth/NXR+n7LzK3AP7RQSlGXtf5FtroEvPuYmjuh6na7L70EowT9P3NdBMkryDRuPJUbVlXrWnRhu6tH71NPr/airfVWOnNuBBJk0oZc1kILpmtXsPtW8V1t4ai7qgUBqDWRdjb0P8ApG1rttSAQWGD79v3oXxMm23ZH/kf7UF07W7biN/SwP6GmvinSH+HsXMxx+qz/elceORf35Am7omtPdCtJE/87Vteu+Y2JOYA/wBfmh7dssQBNeoeFvCFjyQ7bX/OQT6pU5ge/wAVZVsA8/HR7vk+afw9pE/vTHwzo74YXVJtoh/FJGeMQDxMkwQIzXo3S7/mjZtG1GeAVBlSZBgj04pV4mdjdt6YD+W0sVRkUkDjJwYP5Y4n61jdDOGrJzxP4rvXVSyLpZbfNzkluJAIkA9yKU6Xpdy/Lb8gQZ79hBPPNY27SteIYuygGSJwCPaZhTPJM0c9kJJUejI5iSRwAAJPvAEVraS9wMYObqJjoel3li8du1TkloIOfT9SREfB9jTTxLbAPmiIdP37cfBoXp3UWt27gZSUcwfgyCSpOATAB+izMRXPVuopc0a7T6g4BEQQCCcjtgVJkVyjJfg7LjcJUJlX0j6/5rvKgfNZm1tUGZnNYXm7U6rM6GGkVf4dieZoNNPucAd6obvTP/ZLtXMyTS3oxUXIbngfWh5abRs3Sf0L11JIzXV7sisrWSKObQiJmAP7nsPn/SmOkzr8Aq2zE9u59vr7VV2+nrdtm2WIVpZWj0h1ViBz3mPsKnFtG2wYHBMEkYxGCODiqv8AiAdMWH8oeYVXBhpUkAf08jJ9qGSvYS7oXaXpgCgogtsAASGZi8iDg4C/A4NUvRulXYMgkAenv6uMifYnmpTQdUJBmcQRknP0qlfxFcVPNkK22AREfG7vMd66LaewpRVaKfw3Zt2v5dy4guD8pIED9ZqU8TgvqX3XCwtki2Svmvk+rCkQgmBkZMZpSnibU7gwcvHMsxB+Mc/SaI6h1J9QLj3Bba4VthSjKBbcQwgyCXnMCc9jR6e0c5OqYr6V0x7bG4CpAXIkAjcRG5frmMmn/X9EoCKIkW1C+0Rk/dgT8yaF6FqmFt3ZXm2QtxSCF9Z27n77o+Bn9Kda/Qb3dTb8xLZYKyPtdAIkEk5GJhl+wqf1EZTprwVeiyxxSbfkXdP0Ktae2CSWTC8jMGAOBx+wqN6rojbuFYIzx2xiQe4mRxVR0LUW11A2uZY4W4BO6fSZWBALZj2rfxV0U3WuPb2sNKoR7gcw5Ekkbsd+JzQ+njKPKw/XyhNxcfgkNQNoA7xP3rpbIx8ZrjWmSW+g+3H96H3VSlo83yXvTbm/p15z2mPtUfoiwcEYJOKqNHq1t9Lg/mJqRs6yLit7Hik41/kkBHdmIx9qMaR6TmIMfUL/AINCMdxk9608wtk5Pz+lPYwb9Pt3HBQm3BkHcoaCODJ7801PT3dGt3LlpbRYbfUoO8Ryp9R9JIwYxU9aud8TvH17x9sVQDWKzuQFJYgHZbBhSIO64+LcxwBJ7Vi+wmvJt1Xwn/DBXW4WG6dptXEG3EeoiMDseKW6m61lGk7dxBX3/YZ+mKf3NUVU21VbhX05kIVP5ixJIIOeJilmm6bbgm7/ADQqyN2AAJJCKDkgrGT3rKTdhXoCv6S5dS27BlWJWUjdv4YKI5AwczFMen67YNtksvlBouRxKtK7RljPqn5zSj+NutcYo5AAU7gcgwGEtjcR+HtyRFc6uxcRLfKG4AfRx7SQMTGDMkzNcZYZquoTcA0zLJXY0gFmGCWacN7zzPc1ta8RKklw6XrY27kIO84B9wsqZJPtSI9HLMfK9W0GXBwxA5Bx+grNbr4FzeFGCwAJg98d63QI5u9Zt3biXbj3VZSpnaSWXMruUc8QfrWnV7y3UW3ZDyvqcSQNzRMg9hPegdGvmMoW09zBlvMaGWeyqsjJ49z81eeFOjW7Vq4jW3tXPTi7DyLhwZEFDjmlynXQXE806hpiikHswFLTXqPjbwqn8MnkEO4uFrmY5XsT+MAgzFeZ3bJQlXBDA/vj9ea3DPlEBxodN1RG0OzAuBoMe3Y/4+1IKJNthKHiRPHJ4zQ7rBiihFRugUqHet8NXLabgJgSaToPevTVhrN1fYffioK10trgLAYA/tS8eTkrYEJ32YLqI9KTlgRBgY3cf/aqbpuqJQKWfcSAQG9EDguFmCJJk8VJZBkduPrIjFO+n2GyWKwxYvb3ZKjJBVRIJOI9iCcU1j1sa6O4JITG0EpJYAk43hvwsqjPz71XdA6Rau2zLgSZXYIKuO4IG0gyp7z3pZ0zoFhrNzUXCNybUtqQGS2sbgf6cTyTHpOc4bdOteWvl21QW2LSu5iQQfw7icEHGf7QaVkfEYkSGs/6XXt+2xdtXF4y0E842gYgR95pzoPAt/agvQ2wfhAJB+JJAx7SKsek3rO48KACGAJ9JAgSCJA/7hIMnNGLo3HDHbAypY/XgTxB+ZoXJvyd0SOr8A3XYsuxUMQGd9oWTICIoggRiO59q10P/TrTo4YXXNxT6lVvQzDMQ0tt4xPvVyU4Ak4ESwX0/p/vXR3tkbWaRG2ffdyAfn/Fbv5MEFzqNtLpJsqHuAAbQvYwIKmDGBjmAcVIeKL199aiblUOFCHbtlWYsfSOeMzxNVr6hbgY2FYQhJLKVYlcRuPA5GPqKV6vQNqGS8yoxT8KzKyN24SOFAmZIMsKTdO2MrQu1+jD7Xa8MsCNgAG5YI2cnmTiQvekvW+lW9Qoa2CbiGGkoAeyhgOx7MBEkSMyKG/08S207WaI2lyyrxCA+lCZ5kwGxFJ72lRtVtZgGCspIIK7ew9yQRmui+PQM+tizxTognlekBigDQIyB3H1oHo3hW5qrkD0AHLMDHzHz8VX9a6TbutbcsfLQSRMSP8AtJpb4l8dQvlaWFEZYc/T6/NdgnapEnJ1UQskCwSkBwAxHcxyP0qa0d07GhiAxiPiZrKz1UqzYQDP4iT+lKU1cMCDwZEcU2MG1QCicXc3DPvJ7YHzRlm0zkuAAv4dzGFAPeSZYgGaX6m4GJI7yY+aZhcWlB9JAPuAxJE+wInk9wKpS0NR6JqepWrWnX0/y27MN0ejaGKkxHuAZA296G0uqVF3MrAEDdggsh/DuVvxoMkXACy95BFJOnr51ubjenciIm78qklo77iO8ROaMuXHQZFxkWBuQAxtIK7iryhAkc9yIHFTZ2myjH0UFzX27xW6pgKdu4W8ggQVZicGMxzHHeXOn1iso23CH7qzFuM8KQME8jGc1O6XW2Vuwbp3eoECATkFS1tpiDDSGA59MGKM1fX0teWAEuEnJc7cjAAGBBOYgKAKn32NGV/xCFfYASQYO5JBO3d6WmGHJFfdP8SncoIWN7LP5eSFIEwMEMZkgKaRHqe9AJChWkgsCoYY3CVgAyEHyWjia41Rd7pQttnOSPwmDt3EEAT3PYYBrVLZjWhx13Xm40M+xbYhiowWlCYHHbmPpmaSdN6kScxAaSO2OSMkll7/AO1CjWp5hDMUCyDcTdsfPAxHJ5wDx2JovUMrN6AoQESQuIAljIEMDPEHnmimkwVo+N7cwtiNoaCTJgt+GCO+QYqdvajT2dTcPlelCdgltxBIOQCRzJ+9VmqsIF3CBtG4s20PtCiT7KSv5jkzx7Keo/w7qwPpLDBIBlYBAPHMkgk+3FdHa2Dk6EXizVXTbtuSVV+FBBH9hUlcaTzNWXXdOH0tobjgQJH6feozUaZkMNg070/HjSJo60Net9Ge2xaJQnBBmPr7Unr002g67W4bn6VI9a8OeU+J8s8H/B+aDB6jl7ZdgY53piLbie3amujhgoZiBwe5x6gAB2nn6Utv3Nx/YD2ArXTXzuUcCR/oc9sVX4Gj/WWPJvk2SrPYby9hO5izI24qTzGVGcEGKYW+pWmOy+FVm5aTPHpBIAiJyH+Mjilem6c10NcBzcfcYkEgmf2JJP0rTqFksTdtOFJJUHedzAcgsIM55wCpH3nlTdDo2h9csTuJ270X0Xkl1uAAmGO4DcuTwDAOMQeNR5d1RdDWgbltSUciQVgPs343NAwD9xU//HbVIhSU2KCpIhREMSM7laCPYERWWpe5c3ttCLJMKYALDMDsp5ilcNh8iybqWnVEZxLdgpYjbEKDAKvAMRmBQlzryBPJugPZI9BBllgyPRiQvsewpXpemAWy5tu0QTccwokQQq8n3zt4Fdrq2by7UBzhTAXIEzxBUexzkfShpHWwvWD+IUBr6wo9KoMsBMwgJYA8nEY5pnpOoIhtbfTtsqrj1Y2s207YzIIHPagNBprVhWOwOw2hSpcScFWaW2rKn5NEaPbAUpJYTCncd5I4OeB6RGD6qxvwbQwsacMVkSCQNhk7jPHsSA0kmAB3rpqtNbW5COpO0MZ242+ldxcQBj3x8kUSLTgG1btET3uelSuCQRuBCDkyc9/ao3xSzoyqLitbAwLchJJ7Dhvg5jOaKm9ATqqOnWLZFoXCxcFjIHH/AMSO1BDT2r9uWZty+0V9o73m2jbY4Uyfc1vptNmFWK2uK32QSda8hKeMrW0kK88gHv8AEjg0LrPGJdSvlpBHDS0/UVPabSljAoq90tgKb+jiix8cK7oXk1tprgUkn2MfUiP8msWWMVwKpNH3ha8BdBLFdpwRJzBgMBwp4ntV4bKADyVtvugKshhuKx+FsmIYz7uK8z6Mf5q/X4MyDGO9POnsJ3w21xgKZZGHfI4EdqlyL3WPg9DfqPQbSFm9ShkDAlDIMepSvx/ie9b6DpyNb3IyBkVVB8s7WIbJLoxKMfcgCten9YKNFwyoMF1uuCVMZBXsIyIHyKaazX29haAwBn8ZZcxwYAOe0T80m2M0KLHTbTRbuupM8l7lxAxnOxTtEZ+TWl3py23IS25IBZWdUA2Ak4AkcnAHBIrnq/UlXY6ohDYKxsBGIxPEkx3pfqme6p8v8B9Uf0kH1BiOADntPNZs6/gJ1XVSxQhVRFARiPZcfiP5iJG4DHzxXbU9bNuDsFq0BChdxKqOMEr5u45qa6i2ApmAoY/QCcnvJz96E0dh7xDM2AwWGM4x+2KYoatiuRTWdRqr7AF28o+w2oBkzHBMiJ5pH1a0WaNyenA9Rlh716b/AOlW7dq0UwI9S8qSASJB7gkn5mvPEspc1BxJzHxn9qVjyXsTklxkzLQ6MlQAsTzVH07QADI4ojRaEATRRX2pE8vIhbvYk6l4W/h9YqIB5TrKmIJjBH1B70brei+kwAcUb1nxGGjYu9kyIzH37Urs9cKIXu/WP9afmtv2npqfHUUQXVLW24e1N+gdFOoIZVBadrKZUAdmUiQSfalfVdZ51wsBycf4p/oerJpbLpZubr7gLO3AmJ2kdxVu+KXkG1YR1folyyQXgQO7TgYP5R2NKen3mXPqGzcpCwN2CUJPMZI96fXASov6gl79xTFtRCgDADiIO4ZgAGh+l9MuG5JEWU/HugbZBBzAlpJgZpLkl2MMena64zMWksJKhIWeJ5BER/zNMbbi8yLARiMbt2XXmAD6YOcEGjv5KwtkERhnZSXcjHYwqmJit9GAIJUDbO3HYzJM8kkmpp5Ut0LllSRxp+kHZsZixnEx2HO7nkxFEavw4tuwSu4seeDJ9o7wO/bmiUud6MbUblGeKheaZOs0vJA6/Qs+1Cl3cCw2W1X0p6SpJMBpPz2oLX9FbTOmH8tztAYruJEEmEkLnHevRBk/X+3z71ze0lp4321YrxuExPMD7VQvWNaa0d+tbs26ld2WlA4CmI+gg/vUV0TU21usjYdzjHOOP+e1U/UNarYJxxPxMHjsAKntPrbVq8zOQBb4b/y5x3Mf3robg0ZkyKTf2PbinigNXfCj1HaPc/FfaLxFbvq2wRBjMTA7wOK41SqeQD9RQKLTpomarR//2Q=="/>
          <p:cNvSpPr>
            <a:spLocks noChangeAspect="1" noChangeArrowheads="1"/>
          </p:cNvSpPr>
          <p:nvPr/>
        </p:nvSpPr>
        <p:spPr bwMode="auto">
          <a:xfrm>
            <a:off x="520700" y="3000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31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4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368300" y="1476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8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520700" y="3000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0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673100" y="4524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825500" y="6048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977900" y="7572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QSEBIUExQWFRUWGRoYGBcYGR0cHhsdISAfHh0cHB0cHCYfGh4jHxoZHy8gIycqLSwsGh8xNTAqNSYsLCkBCQoKDgwOGg8PGiwlHyQ1LC8sLCwsLCwsLDQsLC8sLCwsKSwsLCwsLCwsLCwsLCwsLCwsLCwsLCwsLCwsLCwsLP/AABEIAJ0AtwMBIgACEQEDEQH/xAAcAAACAwEBAQEAAAAAAAAAAAAFBgMEBwACAQj/xABREAACAQEGAgcFBAYFBwsFAAABAhEDAAQFEiExBkETIlFhcYGRBzKhscEUI0LRM1JykuHwFWKCorIkQ2Ojs9LxCDQ1RFNzdJPC0+MWFyVUZP/EABkBAAMBAQEAAAAAAAAAAAAAAAECAwQABf/EACwRAAICAgIBAgQFBQAAAAAAAAABAhEhMQMSUSJBBDJh8BRxgZHxE0JSobH/2gAMAwEAAhEDEQA/AMy4ww9vt18qkHozeq4JG/6VhZ94dwindqQCyMxzknckgQPACPU2tYpgtM3m8AoMprVWI11+8Y/O04E68+22WU+xDll7EiiJJBga2kpqXPXI0GgOnkBytXQRJEE7T2d9p7sm+onv3PhO9lRllhHq7yZ7DJI5f8bLWNVjeLytJdKa7+A3P08ZswX+9dFQiesw8x/O/pYNhNGMzndtPIWDlkpxRw5hJQBtsOXLSzP7HtWvzdtRf/UbJ99r5UO3dZu9ii/5LeXPOoPlP1sYbNXEtsy6+YnUN4rl0GU1auRtpXObXuHr+lWtSyneoiwe3MBZexyqr0UDMVYO7TEzmJMDUHnZh4A4eBvF2IZzFRG1AEwZ7T2Wal1sp7m/11Xpqc9hAHofpZD48xNqFauqDq9ApyxpOYmY7gLN2JXoLfLms6sziO4ITNlzH0DYsoMFejQsDtAzTPdrZZ6/UotmWXZTemdq7GoavNjM9vh3dhAs98DXdrlhbSZd7wqAj9VIj1AP7xsn0Oip51DFaSzBB1A1AA7+VrmE173IDMMgbMqGSQTIB7Jg7WW2FrGNl/HGCY4l5RR0dVOkzDk2Rl17deffYFVvgbDb8V1L1I8WzAfOx6/MMtBcpzUTUhp94NrlOmkEaWWsBupNBRrleq7tpGqvMeoFmu/9E+RUjVvZZhfQ0AI5AE9sCB8cx9LeMeJOG3ttukvEz2gMAPlFifA1eLiKhEAZyO+OfwjytR4j6mFBTuq0nb+0wP52N4v8xkqK/s1u8XSlMj3m7tyfrbPRVFR6lbtaoB/aNtLrA3XCaZTfocxPis2xD7W4uHSJJVK+veNvSTZYRzf1/wCiy1QsYuZvDADLByz4aA93Kxe74ReB0oDycoKkGQdQY9LAr+6tVOViyk+8RrYtw/iz3csSC9MRp49niLamnWBUbN7Jia13oiqfvbk1RJ7UcSvlrH9m3WucHUkutz6SRF6qkoY1yBer/hJ87dbJJqy6ugJf/wDnN5P+lqD++0/S0GTf62tYmkV6/wD3tU+rm1Jjy3FuqjzJZkz1EwBqJnz+trt1pTryG/0tToD3T/O9vvE+LfZro7L756qiPxNoPHtsUiU7clFAPEcU6aq8aojdGsc40Y+sjytfu9PKsTt32D4Xh4QU6f6gGY9rc/jpaHiHHqiKy0aZMDVzEDwG5Nl628G3rjqipxbj+SESC30trXsjBXCqrnfM5Pko/K2F3XharWJcuB2kzM23ngygaGA3iTJVLwZ8FP5WvSjhFYmDhuluFWowmpTqJDdxtovsXu1R7yWdy3R0yQNgCSF+psgcLU+kul+p8yqsB4G2s+x66hLvXqxBZ0p693WI9SLGemjo7GDiN2GMYfvEPJ/rFWj+6DYfxOn+XZp/6u4I7SWAA79zae/12e+3Jj/+08HuFOCO7+NqnGleL3A5Ko9STHytB5LV7AHCuFYMs2uugHnY6mEhRI5fzNvWF1ELPSGYuhGdiNATyXmeye42N3SjBiIHLn/P8bPRyFqrdZ0jujW1BcLrNRvAUdZRK6btB0nwg+IHbZ7TCCZaI+dvSEg5WMz227qdKmqZX4cqN/RIWIOUUwPGEPxJNqnHLTdL+o0yLQQd2pPyK27CK9aciqDTNTTsgEtyEjYnzFuxcdJd8R7XrUdP3B9LD+37+ordOiX2iSuGFE1ZkRAPIT8BbJrxdxRwmrTjrhFqsDuCXJ1/nlbSvbDXYUaKUzDNURV8zH0NkW/qtT7YGaEyIh2mMxnl32Ov3JyzJIzO6U6bUagYddQSD29gtYwLDKlapTQSVdgoE7kmBp429Ylwy9NWqIekpyIZdfWNBFnv2Q3APfKLOMq3dDUb5L8TNtDkqtHVmhw9px+zULrRpf8AV0XbvlQfgfW3WB8QcUU6t7vNVhmpFwsf1QIX/CD5262b0sZsI41/ziv/AN5U3/aNqT1CT8gLW8XA+0V5P+dqf42tSrgSIMgaaiLJJ5MSSsvYdTnfSCbLfFWJr9pTOQEog1DP6x0QR2iZA7rMd16iMx7LZNxjeGN4YE6bx36/mbPxrs68A4o3NyJr/wAXtqlNSin3j+M908rUMddlfIGbLlX8RMjkbCmad7falQmJMwI8ralFLRrCeFY/VpQobqTsRP8AG36GwypHDlZj+KlW/vEj62/M9AdZfEW/RuO1+h4W/apqP3nE/CyTSsZGc8JYSlA1IJYssGRyGttMwGiKVzuqLp01V6h+OvwFss4evKvXo0qLy1TQjkBznstsXRD7ddaAMLToEjzIH0tCd3kPHHLZUvDlTdGAJi8VdAJOxHp38rTLdaZvLVbw6o1XQA7KBGmY6EntHraDFqTIt3UEyL3lMc1zSR4baWr+0VsmR94BaPCDFpordDrTwuiFGWPGf42kpXQDs0252ybB77Wo3JWzOGrVGNPU6INAR3EmfKxnCuIb0K9S7jrspAGbmCAfr8LaVOF0RbZoz9tlzFcTVWVZGZ2CKBzJ/gCT4WC4xxjVoLNRYEEACCZAmBHdYDw7jb3y+U2ZcqIGZRudFbU+tjPkXW0ck+yTNDwimFVSfwyx8lH52VeHsS6ahe23Oa7n+8D9bMWOVDSuVc7Hoio8WOUfSyl7PbuMmIAfhehHgG/haD0v1KSXqCntCrCpeKI3CdfzggH42zy40nqUr88SoDkeTj00KnwNnLjF/wDK6p7FQeij+Nkz2VO94pYjRLBQ9JQCdi2fc/vAWbPS395IwqXI/wBgDc7jkaoqOwQ7rOh77ajw3hwuOD3i9MIqV1hZ0hZyp6k5/TsshcHcM1rxiH2djAls5j3VHvT3zC+dtH9r18CXehdkEA65R+qoyqI87NMeIi8LYearViBoMpk7Dcb26zhVw03PDqV3k9NXh3HNVGoX1+tutGU0nodUgXjbAXm8Df72p/ja0dyTM+Xt+f8AG13FLozXi8af52pB/ttaO60CN+XwsXFp2ebycipr3BfGWNC7JQSdXqqPBFILfMCyRx3h5FQVBqPdJ8yR662k9pN8NW9sAZWiqofE9Yn1MelrnD2K071S6Ctq4XLB/Eo2I/rD+Nr8aqKl5Kwj0imIVusfxzhGrdyWUF6fJhy/aHKwG1yyaeUXMHQGsgPbb9Ce0dcnDVNP1loL8j9LYDw6k117pNv0b7V7p/8AiUQD3Wp6eGn1tKXzffkdaM39i/Dv3rV2AmVpp4tvHgoY22Klh6/0m9UcqYSPQ/lZY4Iwg0K93obilRNdwBs76AE+B+FmXD71mvxXmtHpG8Xbqj91LTvs7Y1UgfVu5qhHGy3yp8M31Fq/G9zVqd4ZifuaaR3lmAg+QsZuF1y0mX/+is3qGYf4rDeIqPS0rykfpat3o+rCT5TNo0OxW4gVaP8ARdKIbLTBHZmYECPCbFqFzK3m93jY1Gp0KPexChyP2VEedg/tLM4nd0UEsvQ5AP2/+FieIYhlxS7UCR0dBWY97+8SfQAW6SolVyF/im9C8VmRT7laufQqo+tifs6w0LeDVqlVpZAKZLCGYt1hE8oiLKWH3nNUrvzLE+bEn8raB7PMCD0qhzMrZ5VgdtNdNjvZ+uEkdGXqZZ9o+NIt1dQZJqUhpsRM6HbSw72XqXW/NsGanp+ydfrYZ7SLmRSUEyxqsZiJgGD5wNrT+zy/H7BfmGjBNfEzZfqNPEihxRiWY3irv70fIfSyvwfcnTpETRuhYmO0Q3zFiHE96FO7Mx2lR6n+FvXAhd711BIqK1IeLD5Aa+VrzWKM3BezSuBsLpov2lR95eson+qNWP08hYZVu63vGa1aqf8AJ7kBJO2ZRt+9LeQsdrYlTuxrLT9250VpqO13AIHoF9bZ7xTjX2a60rqpmpXPTVz2yZA9dfAC0m8qKNUVSsoY7xoa15rvHeg7BIUCP2fjNusvcH3E17xXqH3QcuvnbrCUVehHyJbNFxWkftFY8ukqd/4jb6ai5c3Z73lrNvd8vCmtWKMD97UBI2kOwI8QZ0NhHFd76O53hwI6hEd50kWfk1S9zyErnRktS+dNe6janpWfTtmco9cvpYYCQZGhHw/K1jC6uWvSb9V1M+BFr/Elxy1ajDYVHpv3OpP+IQ3mey2n3o9T6F/BuOqlOFq/er27MPPn52MVcKul+UtSIR+ZUQR+0m3mLZ9aa63hkYMhKsNiN7c0L0V2hswfhWtRvaBhmQkAOuxkjzHnb9DcW5We70n9w5mbuCFD87Y9wbjNZ73So16cPnVSywQSCJBgkBu0D0tqfHeIqhWmw0qUnUt2AnWPGB6WzzzZSLa+Yi4DvPSrfL0d61Qqv7CiFHxt44JvXTXzEK3KVVT/AFVBA/O1PDa32TB6XI5Hc9xYkD4kWm9laRdrwTuIBPgp1+NhF5ooxozQD+05P/l62H4bd+kyk8r0an7iafGLXL1UineW5KlRvI0wbDaF96K4M4YB2FYpruSQogc4JFkSyFi/jd1y4nfL8212SmlIfrVSvV37JJtRutzzXpa9QmTQrVWE9wyz8fW1TjbFstOjRJaZaoeedjpmJ7hA87HKlHJQeoY1uaj94j6RZJO3Ysk4ypiBw+oJqGOaA95CCfjNtm4dp/Z7hTeNSjVG8zPygWx3BxGdRuxHqdPrbZeJ4pYe6DfIlJfHQW036SUU+7Yge1C8Ho7mY3JYnxBMfH4W88B0suH4i36xQCxzjzC+kw1TuaL0xp2QUNo+H7n0eE1gRlLFCZ0Ouv5WmlobmlViJxJTVqeQidc3ptZo9kVBaVC8XypHR0zCnvgAx4SB52pXHDV+0KawDrPuA7iIUaiN5NnvFMPprdxdQMqKhquB2knKOrGpafSzOWxOGqSQB4Rom8Uq1Wv+jaq9d27QhyqPAkGPCyTxzQa8OldVkh4ygTCnQAAdmgtpd7oChdqN1EAgK1QDlHup9e+O+1IEDaB4afKz8PH7szfFfFdZKK9hK4ZwmvRuqBaTZqtSo9SYXKB1U3g6xMW6zg9T+d7dZ3wJ5bMn42X+KEPA8xxPFDncBLxUIAaFlqlScywQ2wtPx7fgl3VS2XOdTH0tewi5xXvzf9pfLxJ7lqMPzsg+0rETUvmUe7TUAeep/K0vm5K8G1Lty34FUmDvPfZuxihN9q0zEXqlTqKf67IHU+bSv9o2TxZp4gvJyYXeBv0KqfGk7D5ZbWZZ7QrRZg4Lw8PXeo0RQRq2U/iK7D1g2o8Q3UU71XURAcx4HUfA2Lezu6dLea1LnUu1ZR45dPlbpaHTsK+y7FF/pKgGWJfMWl2JPaRMT3xZ19qeMu2KXWnSY5ejVakj9ZiRKkT5iwH2H4CDeGvFQQEIRZ06zfwk2ZeI6FJuIqb9JTKlaQJzrAC6kHXTUWjJ+p0PhrJb9oF4WnUpXQmAtFQeQO3PadJixn2doKWHXnWcufrHcgLOv88rJ3Ed6S+X68VCMyEhVzGVhYWRHbE79lp79xNUulzN3oCWrVIzxMA+9I2Ay2Khtgex2uV8FW4OSf093pgRvLU8sDvMWSMXvN4DJTdFUaKixqFneZliSSJ27udpsCwqvUoiu9VhTplVpoJidhAiAvabUcaxh6l6ZH6zCFUtPKRpA0giY03teEEo/Um5NsYsY4dW9qabhuqNGX3lO09+o1HO1jiK7P8AZVpopYqtOmx0EhZJO/aBpaO7cRGmAXyu0aspEmf1gNzt6HssHxLiHo1lFbriQz6zMxlUHTb3jPlbzl8PyxfX+D1eTk4OVKcsNeNgfhnDaiXug1YBVzSVmXaDIyoJJ0FtR4svCOtFWkZiKkbc4UH12tlWD3msb1dCsdJ0gBbWWD6EHXWJNnXi6oWxBEzHLTCCJ0OoNtLXXDPOnVenAepuXWvRGrdCtVR3hj/AWF17yDhtVp0NVNfIG3q4XgrjNPXqm7qhHecxHytFesGm41bvrBvqofDqn5WN0iM4KcrvyD/Z9SF4vJqEdRAW17trNOHXpanTXl/0eYv/AGE935A+ZsFwK4fZbnVMBXvLMFA0hZMDf9WPU2k43vi3PCRT2z5UPcNz/dHxtJuy8IKCwB7xxZRZ3epXQMxJInbsHkALRrxXcy4QVQWOy6yZ2iBtbN+KWRL7Vp0lYloCLvOnM2s8LYUDiNJXOqUyGy9qqTpPkLWcmo3Zk/Cwcsjzi3E4pU2enTDQ2TXmdZ591ut5xi6rSp3a7D8CZ2PMk6Se06NbrCPdqznxcUXVHvEa60GvTbKlSufWozH4m2S4liSVF+9XrnrAjv5z2Wb/AGp4j0fTUgdalarPgHJPxIFkvhPhs368LRFVacmMza/CbDiV3JlIxq2BDZrr0ukwSk3OheHXycA/OLXMf9k15u1QotSjWHIoxnnoViQYE9nfYjgmDV7rdLzTq01LaVaYYBg0DkD+zpa7Om8JoTuJDmq03H+cpUm88oU/FbX+EulD9EZSlUPXYaMNDBVtwe7azIOLhRW7PUpQr5gRkViuUwRlYA7axIsy8M4rdb65QdFmfYgZTImAymfUT52KV6CnSM1bCLypPQ1XKk6jPlI/aWfiJtPc+Earj76oiTsD1m74WN/O2lLcmpu+RHBllknlsRoNRy8LcuHwYcwYnaTtt2+ljQ1i5w9gS0QQalRydoUjL3FdR5A2MuMsMS43DHcHwnx1X0tevDOxzwsHQmfdI7QI7jrPjaN0zTqx7W5R2Ac/CxqhbIaOM1qNI08wakxzKpEjyO/lYfTvCrTzZiW/VYTmM6kEHTw0NrN5SFKkAqDvEFSdY3js01tHebkCOQJHWP4ZjmBse8W4NHLewjSwDZuQO3eBodJ07Jt4euWXKBoNiYYz3GJGnK1UXKQZMhd1Pf2EyCPysMfo6b5kLjXrAjQiD1WEGBrHVI1Nus4dOCcMz4jdeYTPUPkIE+ZtcxRFr4mDvFbL5yY+lvvsnpZTfb04KqlNQmaSQCC7akAwAqx3Gwvga/rWqKwOr1czExuSWEd29oSVserDnEOJijfzlyh1yeJgDf4+VnLolOQj8dcPp25In0tnHFfRnEq7sQWkok8iFkwPxGPys+YJiIS5LUOmQuI7SNI5ASRaTasdR2VcQrK18ZiCaV2XLoPxbtP90ets99qeI9KlOm1amjQGcvnyh3Ob8KGIUKBIs617yEajdZBermrVmnvnf19BbJ+J6lS9/aWKqlN62Za9VsiBAMqgc2JA2UHwsErdjN4ou3S5U83TtVol2QEEsw6vaMyDc8zY3wLgn3xqNlLEsZVlaQdOR0ECwG93ChSo0OlZnWjSUk5csyZA3JKkwdY8LMHssrPUq328P7koiiNtJ07gALLJ3DAsUlI+Y5XLX+8T+HKo8AB+c+dusGu94zVKj/rszepm3WvxzqNGbkjcrEfju8s+JXyTMV6yjuAqNFhmHXRndY+cbRNiPFrxil8PZeqx/wBY1vt0vKU6a1BurtA5ns+FqvCKM0lGuj06eajSa8lQStVqgAGytnVpE9hIscut1qXfJUqUgEIhALwKwBBB6pdswWNI1jS2K3PimvSrtXpvlqE6ncR+rB0I8bM2G8e1L1eaa1EpoHOpRREx7wRsyg6CYFnUq2TcTSb5hSFalRhSemDoWgyWJJywNyDEgQN7Bl4JUNnCUwNSlQMFcFdJBaAZ31BAPYbEsAxV2dqVMgovWLOqqjGCerK5eQGkCTY0eH1qLTZaa5SD0kEuF12WCE1302Nh/UUgqNAa+16tMZmAqIABK1QHMCBmiAxiOYPdbql8RHDISgZZBIkkHtO/wtcvnDDKWVoNOTGYlonaBtIEam1mjgqKgOULkACl2QZxuQRmMTET2TsbLY9eAZToUyCC0qdc+uhExI3yk6ER2G1QXggAkDTaIjTuMTa9VwUKoIqGm2bKYGad/hAtXq8PV0AAaiwIJJYsk69UQZAB7ZtS8C9XspVK4zsWYCQMyAzpO88jztVemAzZGLDtiPWdvCxO84JeGqEVaYUuAS4gp2aHSYEkjezDw9wPQNNorB6p0YKdInSRMkbGdLDB2UJKDIJ3U+9GhHaByK/zpYZlklY5yDHZrEb2Y8dwupSP/aUyJBU6QSQATGvu2AU65duqCrAE8+W0nbabCWAod7nf2OB305i1Q/d5mkaEIo37FJ5nayP7PbyKN+oU4KyYIbUZpOXXziPC2oXnC2XCaNILqyZnEaSdY123geFl644Nd06OpUVlKuvXjYCOq2pIIERpqOfamx9A7FQat8qsUphadV2zPqGnTKFEwRoZ7zZ26ZVuFGCR1maYHWZddQFOhNl2tgwrXhAtTo/vGYroxcanOIkACRBY9um1nT+i1eglE6ytSJ384jt7rZHbbLpJIVGUJ9prBQIAFOWHvP3sMiDeB8bIHEnDnSMxrFyoRWSq2sAnUEgkZhliJjazVxhVc3KlSXRmmq48OqB28m9LKlDPeKVNmjKaa5Y7naZ7Sc0eVuTpE7sr8Q1M15vdA/hu9OB3hAT8TZ29mt7prw+7gw+Z1fSOsxyr/dItmV/xIf0vemOoZqiDvgQPlZzwxTS4YSNDUrE/E/7tjJVFL8jltsF0ag6aqo1yMV+Ej4fK3Wq8KYOj4jSSm7OCD0hOxcIxMdp1t8t0sPYFCxe4orIMQxAMszXvGvf0hj62W7GeM/8ApK/f+Jr/AO0a1K7Vl6JqYWXdlhuwdnmYtrEIat3KqjH8UkeAMfnZk4cu1ClQ+0VqgkOMtMQWgc8oIZjIMAkKsSc0gGnxVc+jrUqC706aqf2jJPrNvtz4WZgoJ67GAo37gfE2VtNZONOam0VK5dFRSvWqdbT3iFA2YiBI5QFA1NvC8bVLqUCEKrq9RjGUZV3IBBYyRA7SDbsTwgplu7sGCqAx2llUa78jNqxRJmoQSq5NBmIgQBpAGnftbL2oEZWqYUu96arlrVKgOnVnk8GYjkILQNNBtYphdVaq0xUC1KgkrqRl0DAsoOsmNR2GOZsNx6sv2emyECm4LCdxIkgeoXXSAJtYwGlUJBglIgKqrMA7gg5mI7jtY3eCtDNXuSgL0xCsNWA0kmTr3SxA1jW33IlVFDlk0ByELoNQNSYPLSZtCrLUq1KeWOr1WB1USIWQQyho2JIGtiQpRl/G/vEFUJWI0HLNO52Bm1ezaoZUfamCqwAWs8Dt1Ec+ZAgaeVoq3DqoPugoy6qyZQV7jM792mtvt7SWUuzZiSQDsvkTrPZrztfuAAUqXQmCG6pPjpMHlvtZU7YzVIWXwGnqa1M59S2++mpWNIm0uH3CnTM0yA5EBNFkcjrJIkcrXr8IJByqy7FWySORG+XQbC0IqsWXMUJADAkKX2mA0CRvrodtTZnYirwS3h6eWXLZSCSdSRBjU+6NR37jSw671s2dCvVY6MT70azAAGkakdot1erLqFWpI606c9AVAOvYQey1kiGqRJyo2U9uhJPfOnp3WHb2R1e4u4Hfyt/vlWspSnSUAltguhJGmgJ8tTZsuWN5jhbk/pumnzEiO7aylj9wFG4LSGsBEc/rMC7ZfDM23hYzg7BLhh9ZtqF2d/MwB8rTXkL8FDjGoov7hiFBUKAewZvznztn/DOJgK13kZ0rEAf1JzfCDZ39rNCbxTfkynXwP/CyHcLlFU1AvWUEk8+y3dVTZKNqQnUb7F86RtjULHzJ/O2vcS5VwO5qTCM7sT3dYn52zBsBBql2IFNRJ7dOX8bPvtAp5MDw9DvkLGO0kfnZuWnKI0dMs+yu606l5ulSmsBBW0/sx9bdb17AagcuI1phviR+ceVvtkmslItUZbxn/wBJX7/xNf8A2jW9cGYf0t9oiJVWzN4DX5xbVMc9hfT3q8VftmXpatR46CYzMTE9KJid4sZwj2RC7ghLwPdYT0Ws7SfvdfC2qbpEDFOIcVm/1aqcmgTzjT00s+8C5M1XEKqxTu9MPEfijqqO0ySfS1k/8n6Trfv9R/8ANZyvHs1K4dTulO8BJcO79FOePdEdIIiBzO1lnHSCvIlXS/dPTZyZYuS3aM2sH1+Fvd6u+YtlGrsNO8n5WbMF9lBpmoGvWbPB0pRBHPWoZ3sbuHAiJVD51Mdqfm5A9LQfG8pE4xdi/wAQ4Hk6HJ1iqhEGoE8zA1yqJG+uliVPpFeOvDFFRCR1W5us7aAbfrWL3jhZ3qszXhipOiZdtueaZ0OvebXLvw8KeRVYTBl2WW8jmhdNNjtZ1FpGh0BaVzdXzMVV2ABUFQRHY0dWYHPblaR7wUjqlfxMwICjrAMSTJbw7jYjf+FukB+9KyZOkyJ1EZo84tE3CpKlBWyrlHupGoIJnrQZiIjme23dWHsgdTvwXrHNTBP4WJU7zJ3HnMA26rRNbKrOaqnIDqdDr3TzWbFbpgVRQfvU3BA6LQDmPfnWd50tLeOHVJGQhCBuFk98Enn2wbGmsg7JgevTyhlCGQRkkDckBFjnkzMZPLlbqF1iosSQSUbQgkCQXB3BBA7utYkeGj0qMXUhAWAKH3t50eN45ct7TJgTlVmt4xTA07BrIkwdztZ0gNoW0odZYkZoaS5bc5Y3JgEzvqRabDriqi8sak9ISXI0ylFCEDsBAzDx7rG73wyScy1iu2hUtzkx1tNhHZ328VuHmNOqgqqFaBAp7AR/X1Og1tPrk7tSEl36VKQmc94ObnsC0DzAt3H2Jrdbjd6GiK1OnPZqT8ytmf8A+hwgplautPMQcm5IOpGbfX4Wo+0P2dm/gDpxSAFMfo82ig/6RebE2WMHeQtqgJxDfTVwzD7zIOVjTc+Uefu2WbqRlrmI6ifEn/ds7/8A2xb+iKdyF6jJVLip0XfMZek8dc1qWG+yd0pVg18zs+XU0YgLOgHS9/dZnD3FbyZ69OTI1Gx77G/a3Vi43Bf9AvxI/KzC/spqAEC9p53c/wDv2LcW+zX7Yl2BrhOipon6LNMc/wBIIB7NbFwfZMVaYof8nKh95fX5Baa+pJ+luto/AvBYuK1groxfLqtLJtO4zmd7fbCUW3Y6eD//2Q=="/>
          <p:cNvSpPr>
            <a:spLocks noChangeAspect="1" noChangeArrowheads="1"/>
          </p:cNvSpPr>
          <p:nvPr/>
        </p:nvSpPr>
        <p:spPr bwMode="auto">
          <a:xfrm>
            <a:off x="1130300" y="9096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20" descr="data:image/jpeg;base64,/9j/4AAQSkZJRgABAQAAAQABAAD/2wCEAAkGBhQSEBUUExQWFRQVFxQXFRUVFhgVFRUUFRcVFxcXGBUXHCYeFxokGRUXHy8gJCcpLCwsFh4xNTAqNSYrLCkBCQoKDgwOGg8PGikcHBwpKSopKSwpKSksKSwpKSkpLCkpLCksKSkpLCkpLCwpLCkpKSwsKSktKSkpLCwpNSksKf/AABEIALcBFAMBIgACEQEDEQH/xAAcAAAABwEBAAAAAAAAAAAAAAAAAQIDBAUGBwj/xAA+EAABAwIFAQYEAgkDBAMAAAABAAIRAyEEBRIxQVEGEyJhcYEykaGxQvAHFBUjUmLB0fFykuEzgqLSQ7LC/8QAGQEAAwEBAQAAAAAAAAAAAAAAAAECAwQF/8QAJxEAAgICAgEEAgIDAAAAAAAAAAECEQMSITFBBBMUUSLwMmGRodH/2gAMAwEAAhEDEQA/AO2oFGiVGLCQQQTJAhKCMBAAQRoJFpAQQQQMNBCUSQw0EJRIANBEggVgKCCKUxWGgi1IakBYaKURck6k6JchcokjUj1IoVikEjWh3iKFYtBN60WtOgsdQlNa0NSKCx3UhqTOtDUjUNh3Uk602XpOpOhWPa0ExqRooWxJ1ISm9SGpTRdjkoSm9SGpOhWOISm9SGpKh2OakNaaJSXVABJsBuenunQWx4vQ1KkxHaig0wH6ztDBqv67fVRH9sBMMovd1JIaB6ylaBKTNNqQ1rNjtUeaQHkagn5abpVHtew/Ex4O0DS6fkR9kriPWRotaGtU57SUR8Ti08gscIPQ2U3DY1lT4HNd6GY9RumqZLtdksuRaklBOhWHrRakQCEIABchqQhCEwCJRSjhCEACUEIRwgQSCNBFgIRo0EwChBBBAAhEUJREoEESkkoFJKpCAHoJMIJiJSCOUSzNQ03WrtYJc4NHVxAHzKbxxqd27ug3vDZuv4QTyYuQN452WWxX6PTWdrrYyu5/Lm6WD0AvpHkEg4NKc1p8ayOraVRw+bWlNjPKUElxbG+tj2R/uaFSYDsXUoHVRx2IB6VNNVh9WmPumu1WT4rE0O6qhlRkzqoO7qpYEXp1Jad+Hj+iiUmvBcYxfktcy7WUKVLvGuFSbNDTuTcSeLLA5tnlTEPaaj4Dvha0xTYN9uXRyfaOE5tkre6ZSw1TRUpgzh67G0KruAW2AeLkm5nqsxismxod+8puHitIMAGDsDcEHf1WCzKbqzoWLVXRpMT2ia2n3VEMa/Q5zqhPgpsaYL32JMWtvLgAL3XgsFXqMJb+suFvH3lCjUdIsW0XAloIFg50kDhVeXZK6nRrVKkTOGeRFnUKdXVU09QCKbiOjAoGX5XWp404l9Zopay/XrnUDMCPzsuXJPlpSqv9nRDHaurL04mo0t1VH1KRkT3cPa5sh7KjDcOabG8XHES4MyLHg6S3oXdD0jb2TX7T+KtB1V67qtEbE0W0e6dUIMQHPDYnfSDwoFfMntMOLSHWDWnVc7iDb5LXBNzjb/f3ozyR1lRf1+0D3DwBrjFyAfz1Vfg8/rMqS0tDp2ixQwWFxFVoDMPUaDGnwEN9ZIiErNMlfRA1OZq5a2be8QVtF0zOSTN3kXbenVhlUClUNhfwO9D+E+R+a0srz/XxsWmPr9vsth2Q/SF3bRTrkln4XfiaOnmFupGEofR1BGmMJi2VWB9Nwc07EbJ5UZBoJKMlAWGgUlBABlBRsVmdOmYe9rTEwSAY6+iYw2e0ahim/Wf5WucB6kCB80WFMsUEkFCUwDKIoi5FKYgSggiKBARQjRIAIhJKUiKoQlBGggQ8CgmjWA5ULGZyxg3U0XZZSoeYZxRoCa1VlP8A1uAJ9BufZZTNe0j6jCyjWFJxPx6Q8gc6QSBPmZWPq9iGuJqVMTVe43LtLZJ9XElKmCkvLOl0u22DcYFdvrDgPmQApDO02GcYFZhJ6FciqdmsM3etWnz0f+qIZS0Xo1i5wiA5u49Qff2WOT3F/E2x+03+To7DmWFw9dmis2nUadg6D7g7tPmFmMT2edhZdQxAfQ2dhsRUBAB5pVXHwuG4B9yucftupReadQeInxtIJ3BALZ3EH3sr3KM7NR0kAhzpcS0ElwB44tZckllmvzS/w/8Ap2R0g/xbov8AEZR3rNdB8FplukA2knbn8QvIgn+K2KzbDGk/wUKB2Ovuog7/APTLyyest9ltKNeqHE0wGjgAeXAH2TGLod6+XCH86Zieo5HoduqrReSdvoxlKjVquLnlxc4gucbknYfewsANrLQdm8tbSqB7/iO3T3nc+/CsaeWwLgj+aZH1M8eSjYvFFuzZjYtdPuYvz+eab4pAuS3x+cu1AMJjzMC3qqjO6/eR4hq50kH7bqKzHPe4SyRyTaR7yFYveOZgbDYeUqCjKYzDwYAk+Y/uVFNAgSbRwtFj/EZDQDBmIvHIPRVVXCusLXO0g2+a1UyHEeyHtTWwrpYfC7djrtPqOq3+X/pMpOaO8Y5rudJ1D2Bg+1/Vc4dg3OcAdheNjHKj4igab4O3HE+h9/oVaykSxWduyztLh8R/06rSf4SYdPTSVZrz3RnUHEHY3ktO2+rcwYK2+U9uMSyjpOmqRAa94Mx5wfF6291p7iMXifg6asrm3a4vrtwmD0vrOJD6p8VOi0fE6PxuHTad+izeMzfF4oOAdIiC1o0tv1/i9+qm9keydTCtrYp5mo2m5rG9CYJJ44hQ8v0WsVcszOfYQCq99R+oE/E52pzyB6eX0WaxGaup+Kmx2kWJBIt5CbrY4rHMbGokucA+oSBYk9Pd3yUXC4Ck5pEh0lwIPIcTAHRw8PsCoi67NGkTuzP6SHsptLmtq0ttTDDgejmu+F3kfYldIyrOaeIYHU3T1H4m+oXAcflbqVUuw50O+BzXRofG2tptcQJ6xtup3ZbtxUw9VuthYQdL2ttqHNjYusd7+a3jKzGeP6O+oKkpdo6b2B7XS1wkHyKJ2ft6rajlbReSilZ93aNvVM1O0zeqerFsjSyilZU9qW9UQ7VN6o1FujVkolmB2nb1Sx2lb1Rqw3RpEFn29om9UEasN0Z7H9pahnQZWYzHF4mqeQFKq4tlMeikYDOabjaFLTFZEyTCOBl9/Vayi2k4bwUzhTTddsT90MxpDTb6IUaAd/YVN52Cfo9l2tvCylLPalF99lrsq7TteN0UNNCM27IUsUwNqSHD4Kgs9h8jyPJc6o4SpgsZ3OJ3EgPGzgbtcCeD0O152K67SxzSqztjkLMZQER31OTTdtPVk8A29CBxKiUTfHOuDFUs6drcHTbZw3t97lTDjqjxMa43Jg29RcFV3ZtlOq406rSKjZaROl7SJBaed/f7q0xfZ6q1/wC6adJ2IAkTwT/yfLoudrwdKZN7x5aA3w2Igktv6mfLhGzCOIl7Cf79ZI2UWjinBwZVEOG28TsVPqYh0QDB3GknbmwWUjRCBg6YuR6SSI+aRWaCS5xGkCwbvbm0XsnoLwJuSTN4BHCX3IAjbbj/ABZZN0aJFXUqBwaCINtwZv67qBVnvWgxIdsdiLbq2xPh1VCBH8oIn+h4ULD0nVKp1MJcfFBA+Gd5nzH02WWzVs0pEPE1wajrEkAmAAAAEyzAGo8BonqPLr9FPr4TRVq/zMiNRAnzuU9kzwym0uG4LJ3iBMjj3PzT2aVodK6Y/leSfGx0EEeEmYkbx56fsp9HsW91MlzixpjSbeKTzBsqcZ4WPLQfh1ad9zforPJu1rqgpsqDUNQ03tc8iLkG6qEn5InGujadncgZRpQ4BziRuNo2EeqtsTTD6ZHBafLcEX+ap84zY0abXb7STYEmzQPMm3uU/gM5bWmDbSPmZ/4XSmqo5zhOIxBD3NJuZkjqJEH5FFlVch541EiZiHCSPc2Su2mDNDGVWxu97h00vgz9Sk9kntdVdSqgGm5jwZ40lpBn23VrlWBIxVVxBa9oc74TMtJHwwT6WUGhjKeLc+i+G1mSWu2LtPxEn/y9L/hvIzyi6kA6k90bhrjqiYFpuFlMXhHMJxAcS9rhLTz/ABT5QRI/mKqKBm8oV6lOkG6uvrI3afMEJl2Zv6qoyOuHtc0OMWcyTJi3P+nT7h3RTSu7F0eXmVSHzmD/AOJIOLd1KYQJWpiOnEHqUX6wepTJKTKBEkYtw5R/rruqiyjBQBLGYP6oKKHIIAuswe2oLBUn6vodIsp+HeeUuvS6rOkyrkhqjnDmKfS7QPO6palCCl0mQnyMssTW18Jum8tu0wUy1yPWqpE2W2H7QObupje1JhZuUbQnqg2YrP8AGzUGIZZ4gVI/E0bO9Rt6ei1fZztVqbckCJJFwbcTN/X3WT0qtoYs4Wrp/wDjdLhztx6j7QuTPj8o7cGW/wAWdNxeZS4EAEHnqVCr4ykXQbEm8bm3Anf1WNqdprEECHEXjoevBlWuAzHWIDbEzJIFh6DfyXC4/Z22ammWTDLEjky6OpRVmkQBcudAgQb+uyj4SuBpIaTG+kT9jdWWHcXO7xwBj4QBDmn+6wkapjeLpjvWsLgdMAjjreE03GzXLW2gAbQb77cf2SMPgnue+qSNZJjVBibQR6Di6bwuWHvXve5tgS54BaLcaT/T5LNxNFIWcIHYggAQBvwXHiOPoq6ph9LajabtTQ4jmzhEi3qdlb5dApiqXSaj/CDYkbWmJVfUZ3FPS74iC4TBMl07Hb/hLpD7ZlMvOp9UOuQ1wgatUjbeeiteyLGVXNY0Ful2okg3II69U1l+XacTUkEFo1ubMBweDBN55CuMkc2liHAaYa1us7gONyb3iOnRacWJvjgm5vWFbH0qdR57qix79AdAdULqZY5wBEgbieWqyyPNKRc8sJF7+EjxCx3FxbjoVns2rF5xOKaCxgpsbS1yDULNR1NaRt4oHWFU4HOO6fSa51mkXGziNJg+8rdHOwv0sYLxtrCQIMTYnlw+UH8lYfK8yOouMWn/AGm1/NdF/SHiDWwg71nduLwBDtRbIdBMW4BtwYXGm4o038GJDgD53HrZawVoDaZridQJn8yAI85P1WfdmfeGo1xgknTO3iB/q2PdN08w1DTPLRP8pIIPrCrMZWJqOJiSTOwvJ3A2uPqtEhUWeR4twA0m4Me3xD6kj3WveZAPW9vrusJkz2iqJ+GZsfzxPyC3D6pgCdUc9eh+ULoxdnH6mg5REpBQXQcQcokHCwuLzbpHVBFoAiiRpBKLQqFSgmi5BFoRr6OXDojq4KU9hMWJglTXvaFwQk7O3RMojls3UXE4PTfhXYxDdpUPGvEWMrrjJ+TGUF4KYJehTKOHCXVpgKnKiNCuSw9JrbpCdkUKdVUbF0BUaWu+Y3B6hOpelDafAK1yjLljqLw158J2I2LeR8uPRXOSY4t8JO5EG+wv+ek+6dzbBF9Fwb8Qu31BmPcW91mMNjocLlpEzwRH/K4skEuj0cORyXJ07DZqKTJM6uQIi56q6w+caaRrF19LgBI+RB5tyucYHHh93ySIPUEeh3Oy0WHra3giIA+YPULjlCjrUrNS7GkMB3JGpxaRzdHisT+5dALtYuCBEGNouqJ+N003l5gaXR5kjnz87JWJx+nDANcJcGgHmLfcWWWrZdmjMVe7YDZul56CALdQqrMa4qMMyC8hrdUPjSY846JTsyNDDFwPicI3kARAAHBVbkrjpayqC6Bq1ECJJkajuDBHHCVDQvD0oNXEvBMCNollOLCNpPCf7PUz+rVqjw41cS4uaBctabDiwi6r89x3eV24fVpotGqppgaoEkfYR/hWWEzwYbAOrvAD3au5G+rhgjgSL+SaTfISY7neYtqVmUAARSIfVMANpsaJDTOxNvQLJdp81w5JdRN27NALGOeZJFxBu35lW2X4YtwwYXE1MR+8r1DJAJ39LEN9Qo+esa1j9TA1g8NNrW/FpcTIbGxP39VuuDET2v71+EY95BDu7IiYbDCIv+KHCfMLEZh2Y73D99Qa9zmAnEW8I8Xh09fCW/VavC5g6rl9NtSdVOvVa5v8haHsB9Bb2UvKczcKFShTAhwqOqlxAho1NgDmZ/xzV0COTlsUw/aHFkdbSflI+ajVKl56p/E03B5puOzp63cBf5QmRSJdC6KQEnCV9JkC4g+oG612X4gwWHi4/wBJuJ9JhZBjCCdJEtg+o6ee31V5k2LL2Nk3aXNnnTYgfePdNOmZZYKUeS+NZEa6huek6lpszg1Jneo+9UOSltBStj1RI71NmrdMVCQmwiw1RN7xGmGuRItj1RpGagZUv9cMdVc4nLA1qoqnxxwuKOdLovVoY70ko3udFgrzCZUHXUz9ihafLQe2zM06xHCbrV3Hiy1X7FHREckHRL5aH7bMaWu6IxTd0WxGRDolfsIdEfKQvaMQabuifZRd0WxbkTU4Mkaj5aD2jGQ4cLN9o+z5OqqxsficB5bn5Lqj8jHRH+wxFxv9Qk/VLyOMHF2jiFLHERM7bj6q+wGduALibkb8pnP8gOFxD6ZHg+OmerHTHy2P+lNYDDgkNDbn5D26K7UlaOtM1eLq99TawEltnEdTxfonqTfFTaBBAJfJkAgcBV9TA1GMGkCXRqDXCTPsPmFaZS2kLGSWgS5zhAJ3PsFjLg0RbU8I/EPDzDaNO976yPpA81EqZzNWaZ1AA3sA1xMRffY/3THaLte1wGHwjg5xs97QYHoYul4TKKdCn3uIcDpaNTRx69TttysVBvlmm1KhnLcLSq1ZedVOmS+q50jvHX8IP8I68j1VlXNbHPaKVNow7HA63NgaRu2JB67KDgmfrYdpJpYcOgEgA1Ig7n4Wwd9r+4VnPaOrWcMDgm6XWZUMf9JpsZIttfdapENlxh395iG4ekdWnxVntu2Oh+3+FV9s8dUqYk4XCsLqjY7yrbTSDgSQP5o6/dXmHwlHK8CZfB0jXV/E55EAjnfYcfMqg7D4Nz2VMSHOFMkkFwE1LGTPIG0dZ81SJKbG46nR1MZJLmsa7VAPeAhpdHPhMW6Dos7muaOYx+h0F20WO5lv9fkr/H1GPZXkah3ksbE2Eb3Lhfc39lkc3Z4CdPV0TOna888BVHkZn2VYdJv68q8y6lJfDfw1CSRcS3f7fMrPk3Whyep4qhJg6AR/pdGr6ELVsSKyuNL/AKFS8ixGl5afxRHBBB/tKZxNHUfDcTv5FJwrgyuDuA7fqOVV8BRrxg3nYbSD5EboxgH9Fb9jmaqmg3a8HT5OaJj3E/JbEZE3ouaefXg5JY+Tnjcvd0TzMA7ot7+xBCP9jBR8kn22c/q5c7oo4y53RdGdk4Sf2MOiPkhozAty13RBdCGTtQR8kfth5liZCzZwZ16k5jMyM7yEMLiy7iy40mkU+SzweKLQrfDYklUjCBupVDMmjZS2Ui7DkepQ6GLB5UoKLLQvUjDkiEIRYC9SEpBCOErAWKiI1EQagGIsKKDtl2f/AFqh4R+9pyafn1Z7x8wFymlWLHAiZG/C7rpXOf0gdnAx4xDPC2oYqRxU3B8tUH3HmurBlp6saKCnmUS6DqOxnYeXTf6KZhsWDpBDnAAiB8JF58SrcMGxvceUzxsN+seStsGA4w0+EcC03vM8j89V10WP0ceGGKdOakxsNLZIG6cx+DgCpi60gEEUmnePLnf6qHVzqnSc5oa9z/6Cdo+vko/7PfUd3jmEbENMuiYP/cLz81SQ7LmkcRjAQ13dUTIDhYuG0D29lbZdicPgKeiYPWZcTxP5gXVf+p13sie7ZA1CfEYG4jeyksyagxo1Q9+4LzJM+SKJIdHCYjN6ofW/d4Om8FrIINWJn12InzV/2lzplMaGEMaBDGgfFPAHkd/7qtzLts1tHusOzW4thkAwCdiI4H12T/Z/sh3VMYnG1Camo1C0kd22W8tPOxttACTQ0QszyluGwwp69VaqHv2v4vMSQb8yPRc5zovbrY78JAvuJ3kes/RaptR2OxNTEGW02+CmDMSN7wsv2ptWjUHECSZkngzeJiD/ANqqK5GZ4WKtcNiyGVHfxBrPKZ1QOghkR6KpU2lX/cubtDg71Jt9B9z1WrBFjlVMaDaZdfybDm7c3n5BOVstLHmATGwG9/yPmmcC7SC10ghoMf8Al/VW368Sagn4mm/NnNEekFTIaNx+jfAd5TNaLA6RHD2zf5O+q20LIfoJrasPiaZPw1GOHlrDgf8A6D5rolbCA25XleodTZqvT7q0yqKQQpFeiWqOaixTOaUHF0xBCKEHVEXeJkCroJJqIIFZyc5hJ3V7k2PA3NvVYfvr/noplDEwvSnitGdm1zXNBFlTYau5ztzCqhiiSrbBVR0WXt6oWxoMDWPUrQ4FxjdUGVPBOy1WGaIsuSfZpEfaErSkhKlZmgYaEZSdSEpAKRAooRJALKhZpl7K9F9J/wALxHoeCPMGD7KVKSU1adgcaq5a6i9zH/ExxG+xBsZ5HIPmErEV2tpy6o5gIixkyT0PNvotR+kHJiQ3ENOkzofABBaR4SZ5BEe4HCxFFpcR3kWJgtGxH4jOy9bHLeNjTNBl+NoNBEHrrqN8UncSbx9LqyHaKiBLSDsCeGgiQSeAsjYPIA1uG446+mxTxe1zQys4gQCKbbCfIx6fm6uii2xvbkSW0g6q4AxoB0A8TyRPIQynJ8Via7X1z3TA5pGm0321eZj6+5ZW5rfCxopgGDPhM+422WywuYUWkNb4nGwtALiIJaNxHVxP0vS/olsmVMVg8GHNb3TCyTJgRPPkbRHVZnv6mbPILjTwjXNvEF/WD1iYm23KtW5Dh3uq6mtGk3c6Ph0t1XO4Gs+6psd2zYGGjhBAjTraBoaRYEDjZIF0Ss/zGjgaTqdNgNNrQG31ap34sZXL8bl5FM1X2e46oJuGmIO95Wuo5O7EPYKjiGsaZkwC88enQi1vlUZvgTUxApnr6X9FSXI74Mc5OUGzb0+6ezLBd1Uc21j7/JN4KppfMTtI8pBK0fRS7LDC4uH1AIh7HNPUDU11v9oUzFYiXy0aQGtt5lrGE+knVCpWH950mVYMadJJv4GeomD/APkKWijYfogzl9F9fT+IMJHWC7+5XaMtzDvm6ohcH/RnW01nW/CJ8/EF37LaA7sFuxE268ry/Vr8z0cLSxchVgCFT4nDwbbK9dTtKhYqj0XCnRWTFHLGikcEhSKjOiaAWyPHyY5Y3TEIJUIKjI4jynWKxq4ARsmKVAT5r1trJE4VviVk4wFC0aTwrjCUTUasZMhjmVZrpK0+E7Rt6rCY3CmmZTNOo83CzliUuRxtHVmZ0wjdIqZyByFznD41+0wpJxTuSsHhorZm6o51JU6njJWTyYjlaWkBwVjKNMpSss2PkIiE22olh0rMsUClJuUNaYEXOcvFehUpkfE23+oXb9QFxsamOLdNwTcnpwefL2XUe0faLuRpZBqRcm4bO3qfJc1xgc5z6hu8mXT97Lv9NaX9Favsbp1al4phpmYsbx5ewTDhWm58IN9O4sdifNLY9xaSZDuIIPExtsmqYe/T3mtu2ojSJ+W0WXYiiXhWvBsdAkS55lxtc9FosnxYBhp1+IOL5lw0zMHz1R7hZcYekJBLnTvJJlWOS5vh8ORp0kEOaQSbaov5EOg+yExNE2pl9bEa9dbSxoY3w7Oa6Dp97SfLyT+IxVDC0yxobAHMHVpn4v4uVCoVC8DS4aWgG8gmSA0xPxTpH0VTVy+lrc6s81C0lrGDYBu+2/qmCFtxtWoC9rnFgeYbH4TBjVzEj+qaq/u2Pc92uo42I3bwEWIr1HCD+6pSJaBDjB8ttyPQqI/CaXOfVOkBx0N3mNj9UWaKJSYuQ6DvzPUpvDiZvHhcfW2ym45hJmPE6SWxsOAoDHQVonaBqmO0dze4BPqnqNU3HGiCmQy9o6f2TlFp+cD6EJMa7L3sjiTTqA+o+f8Ahd27CY41KZDj8MR6FefMrrQ5u2/9l2/9HFf4p5aLdbrz/VLmzuw/wcTbVnjZV9WT7hScSb+tvZIqCfLj2j+68p9m8OEVDj4oCZfTvZPV6EOnz3RM0zH+JlXFjy4o5FTI4agpNWmQeEFrweW/Rz8HMMRhjwqvFYUgzCCC9KJwxVjQokq4yd5aboIJyVocoljmeFDxMKrwmCEokFjHohFiMvDvIqRRykOHmggobEPsy4s9VLwlV0wUEFn2J8FzScYTgqFBBZl2Oioo+KxOhjnb6QT8hKNBCSsafJg6zXPOt1y4kk+arcbhjB80EF6UT0K4Kp2FDoB1SLag4jnyN0VbAvFtbg0AbEE28zdBBaGD7BRqFsjU50dY6eyeAMSRv5CZn1RIIBDtKpt4TDSDcj4vw7b3IKW2g1rQYEx7x/hBBA0MVsRUqn90GhosXOv8gkPwDWuLj43cl12g+QRoKW6dFog18I4t1j8UhvU3u53n5Kkq4MglGgtIBLkcwmELnR6/aym4TBlwJESCfoQggnN0hRY9l2Emr5TYLrXYevprAD+Ej8/JBBcXq+ju9Lymbx7bese0XSWNk+gRILyKOi+CHiae/qP6po4bcn/CCCaNbGajTNiY4QQQWqEf/9k="/>
          <p:cNvSpPr>
            <a:spLocks noChangeAspect="1" noChangeArrowheads="1"/>
          </p:cNvSpPr>
          <p:nvPr/>
        </p:nvSpPr>
        <p:spPr bwMode="auto">
          <a:xfrm>
            <a:off x="1282700" y="10620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2" descr="data:image/jpeg;base64,/9j/4AAQSkZJRgABAQAAAQABAAD/2wCEAAkGBhQSEBUUExQWFRQVFxQXFRUVFhgVFRUUFRcVFxcXGBUXHCYeFxokGRUXHy8gJCcpLCwsFh4xNTAqNSYrLCkBCQoKDgwOGg8PGikcHBwpKSopKSwpKSksKSwpKSkpLCkpLCksKSkpLCkpLCwpLCkpKSwsKSktKSkpLCwpNSksKf/AABEIALcBFAMBIgACEQEDEQH/xAAcAAAABwEBAAAAAAAAAAAAAAAAAQIDBAUGBwj/xAA+EAABAwIFAQYEAgkDBAMAAAABAAIRAyEEBRIxQVEGEyJhcYEykaGxQvAHFBUjUmLB0fFykuEzgqLSQ7LC/8QAGQEAAwEBAQAAAAAAAAAAAAAAAAECAwQF/8QAJxEAAgICAgEEAgIDAAAAAAAAAAECEQMSITFBBBMUUSLwMmGRodH/2gAMAwEAAhEDEQA/AO2oFGiVGLCQQQTJAhKCMBAAQRoJFpAQQQQMNBCUSQw0EJRIANBEggVgKCCKUxWGgi1IakBYaKURck6k6JchcokjUj1IoVikEjWh3iKFYtBN60WtOgsdQlNa0NSKCx3UhqTOtDUjUNh3Uk602XpOpOhWPa0ExqRooWxJ1ISm9SGpTRdjkoSm9SGpOhWOISm9SGpKh2OakNaaJSXVABJsBuenunQWx4vQ1KkxHaig0wH6ztDBqv67fVRH9sBMMovd1JIaB6ylaBKTNNqQ1rNjtUeaQHkagn5abpVHtew/Ex4O0DS6fkR9kriPWRotaGtU57SUR8Ti08gscIPQ2U3DY1lT4HNd6GY9RumqZLtdksuRaklBOhWHrRakQCEIABchqQhCEwCJRSjhCEACUEIRwgQSCNBFgIRo0EwChBBBAAhEUJREoEESkkoFJKpCAHoJMIJiJSCOUSzNQ03WrtYJc4NHVxAHzKbxxqd27ug3vDZuv4QTyYuQN452WWxX6PTWdrrYyu5/Lm6WD0AvpHkEg4NKc1p8ayOraVRw+bWlNjPKUElxbG+tj2R/uaFSYDsXUoHVRx2IB6VNNVh9WmPumu1WT4rE0O6qhlRkzqoO7qpYEXp1Jad+Hj+iiUmvBcYxfktcy7WUKVLvGuFSbNDTuTcSeLLA5tnlTEPaaj4Dvha0xTYN9uXRyfaOE5tkre6ZSw1TRUpgzh67G0KruAW2AeLkm5nqsxismxod+8puHitIMAGDsDcEHf1WCzKbqzoWLVXRpMT2ia2n3VEMa/Q5zqhPgpsaYL32JMWtvLgAL3XgsFXqMJb+suFvH3lCjUdIsW0XAloIFg50kDhVeXZK6nRrVKkTOGeRFnUKdXVU09QCKbiOjAoGX5XWp404l9Zopay/XrnUDMCPzsuXJPlpSqv9nRDHaurL04mo0t1VH1KRkT3cPa5sh7KjDcOabG8XHES4MyLHg6S3oXdD0jb2TX7T+KtB1V67qtEbE0W0e6dUIMQHPDYnfSDwoFfMntMOLSHWDWnVc7iDb5LXBNzjb/f3ozyR1lRf1+0D3DwBrjFyAfz1Vfg8/rMqS0tDp2ixQwWFxFVoDMPUaDGnwEN9ZIiErNMlfRA1OZq5a2be8QVtF0zOSTN3kXbenVhlUClUNhfwO9D+E+R+a0srz/XxsWmPr9vsth2Q/SF3bRTrkln4XfiaOnmFupGEofR1BGmMJi2VWB9Nwc07EbJ5UZBoJKMlAWGgUlBABlBRsVmdOmYe9rTEwSAY6+iYw2e0ahim/Wf5WucB6kCB80WFMsUEkFCUwDKIoi5FKYgSggiKBARQjRIAIhJKUiKoQlBGggQ8CgmjWA5ULGZyxg3U0XZZSoeYZxRoCa1VlP8A1uAJ9BufZZTNe0j6jCyjWFJxPx6Q8gc6QSBPmZWPq9iGuJqVMTVe43LtLZJ9XElKmCkvLOl0u22DcYFdvrDgPmQApDO02GcYFZhJ6FciqdmsM3etWnz0f+qIZS0Xo1i5wiA5u49Qff2WOT3F/E2x+03+To7DmWFw9dmis2nUadg6D7g7tPmFmMT2edhZdQxAfQ2dhsRUBAB5pVXHwuG4B9yucftupReadQeInxtIJ3BALZ3EH3sr3KM7NR0kAhzpcS0ElwB44tZckllmvzS/w/8Ap2R0g/xbov8AEZR3rNdB8FplukA2knbn8QvIgn+K2KzbDGk/wUKB2Ovuog7/APTLyyest9ltKNeqHE0wGjgAeXAH2TGLod6+XCH86Zieo5HoduqrReSdvoxlKjVquLnlxc4gucbknYfewsANrLQdm8tbSqB7/iO3T3nc+/CsaeWwLgj+aZH1M8eSjYvFFuzZjYtdPuYvz+eab4pAuS3x+cu1AMJjzMC3qqjO6/eR4hq50kH7bqKzHPe4SyRyTaR7yFYveOZgbDYeUqCjKYzDwYAk+Y/uVFNAgSbRwtFj/EZDQDBmIvHIPRVVXCusLXO0g2+a1UyHEeyHtTWwrpYfC7djrtPqOq3+X/pMpOaO8Y5rudJ1D2Bg+1/Vc4dg3OcAdheNjHKj4igab4O3HE+h9/oVaykSxWduyztLh8R/06rSf4SYdPTSVZrz3RnUHEHY3ktO2+rcwYK2+U9uMSyjpOmqRAa94Mx5wfF6291p7iMXifg6asrm3a4vrtwmD0vrOJD6p8VOi0fE6PxuHTad+izeMzfF4oOAdIiC1o0tv1/i9+qm9keydTCtrYp5mo2m5rG9CYJJ44hQ8v0WsVcszOfYQCq99R+oE/E52pzyB6eX0WaxGaup+Kmx2kWJBIt5CbrY4rHMbGokucA+oSBYk9Pd3yUXC4Ck5pEh0lwIPIcTAHRw8PsCoi67NGkTuzP6SHsptLmtq0ttTDDgejmu+F3kfYldIyrOaeIYHU3T1H4m+oXAcflbqVUuw50O+BzXRofG2tptcQJ6xtup3ZbtxUw9VuthYQdL2ttqHNjYusd7+a3jKzGeP6O+oKkpdo6b2B7XS1wkHyKJ2ft6rajlbReSilZ93aNvVM1O0zeqerFsjSyilZU9qW9UQ7VN6o1FujVkolmB2nb1Sx2lb1Rqw3RpEFn29om9UEasN0Z7H9pahnQZWYzHF4mqeQFKq4tlMeikYDOabjaFLTFZEyTCOBl9/Vayi2k4bwUzhTTddsT90MxpDTb6IUaAd/YVN52Cfo9l2tvCylLPalF99lrsq7TteN0UNNCM27IUsUwNqSHD4Kgs9h8jyPJc6o4SpgsZ3OJ3EgPGzgbtcCeD0O152K67SxzSqztjkLMZQER31OTTdtPVk8A29CBxKiUTfHOuDFUs6drcHTbZw3t97lTDjqjxMa43Jg29RcFV3ZtlOq406rSKjZaROl7SJBaed/f7q0xfZ6q1/wC6adJ2IAkTwT/yfLoudrwdKZN7x5aA3w2Igktv6mfLhGzCOIl7Cf79ZI2UWjinBwZVEOG28TsVPqYh0QDB3GknbmwWUjRCBg6YuR6SSI+aRWaCS5xGkCwbvbm0XsnoLwJuSTN4BHCX3IAjbbj/ABZZN0aJFXUqBwaCINtwZv67qBVnvWgxIdsdiLbq2xPh1VCBH8oIn+h4ULD0nVKp1MJcfFBA+Gd5nzH02WWzVs0pEPE1wajrEkAmAAAAEyzAGo8BonqPLr9FPr4TRVq/zMiNRAnzuU9kzwym0uG4LJ3iBMjj3PzT2aVodK6Y/leSfGx0EEeEmYkbx56fsp9HsW91MlzixpjSbeKTzBsqcZ4WPLQfh1ad9zforPJu1rqgpsqDUNQ03tc8iLkG6qEn5InGujadncgZRpQ4BziRuNo2EeqtsTTD6ZHBafLcEX+ap84zY0abXb7STYEmzQPMm3uU/gM5bWmDbSPmZ/4XSmqo5zhOIxBD3NJuZkjqJEH5FFlVch541EiZiHCSPc2Su2mDNDGVWxu97h00vgz9Sk9kntdVdSqgGm5jwZ40lpBn23VrlWBIxVVxBa9oc74TMtJHwwT6WUGhjKeLc+i+G1mSWu2LtPxEn/y9L/hvIzyi6kA6k90bhrjqiYFpuFlMXhHMJxAcS9rhLTz/ABT5QRI/mKqKBm8oV6lOkG6uvrI3afMEJl2Zv6qoyOuHtc0OMWcyTJi3P+nT7h3RTSu7F0eXmVSHzmD/AOJIOLd1KYQJWpiOnEHqUX6wepTJKTKBEkYtw5R/rruqiyjBQBLGYP6oKKHIIAuswe2oLBUn6vodIsp+HeeUuvS6rOkyrkhqjnDmKfS7QPO6palCCl0mQnyMssTW18Jum8tu0wUy1yPWqpE2W2H7QObupje1JhZuUbQnqg2YrP8AGzUGIZZ4gVI/E0bO9Rt6ei1fZztVqbckCJJFwbcTN/X3WT0qtoYs4Wrp/wDjdLhztx6j7QuTPj8o7cGW/wAWdNxeZS4EAEHnqVCr4ykXQbEm8bm3Anf1WNqdprEECHEXjoevBlWuAzHWIDbEzJIFh6DfyXC4/Z22ammWTDLEjky6OpRVmkQBcudAgQb+uyj4SuBpIaTG+kT9jdWWHcXO7xwBj4QBDmn+6wkapjeLpjvWsLgdMAjjreE03GzXLW2gAbQb77cf2SMPgnue+qSNZJjVBibQR6Di6bwuWHvXve5tgS54BaLcaT/T5LNxNFIWcIHYggAQBvwXHiOPoq6ph9LajabtTQ4jmzhEi3qdlb5dApiqXSaj/CDYkbWmJVfUZ3FPS74iC4TBMl07Hb/hLpD7ZlMvOp9UOuQ1wgatUjbeeiteyLGVXNY0Ful2okg3II69U1l+XacTUkEFo1ubMBweDBN55CuMkc2liHAaYa1us7gONyb3iOnRacWJvjgm5vWFbH0qdR57qix79AdAdULqZY5wBEgbieWqyyPNKRc8sJF7+EjxCx3FxbjoVns2rF5xOKaCxgpsbS1yDULNR1NaRt4oHWFU4HOO6fSa51mkXGziNJg+8rdHOwv0sYLxtrCQIMTYnlw+UH8lYfK8yOouMWn/AGm1/NdF/SHiDWwg71nduLwBDtRbIdBMW4BtwYXGm4o038GJDgD53HrZawVoDaZridQJn8yAI85P1WfdmfeGo1xgknTO3iB/q2PdN08w1DTPLRP8pIIPrCrMZWJqOJiSTOwvJ3A2uPqtEhUWeR4twA0m4Me3xD6kj3WveZAPW9vrusJkz2iqJ+GZsfzxPyC3D6pgCdUc9eh+ULoxdnH6mg5REpBQXQcQcokHCwuLzbpHVBFoAiiRpBKLQqFSgmi5BFoRr6OXDojq4KU9hMWJglTXvaFwQk7O3RMojls3UXE4PTfhXYxDdpUPGvEWMrrjJ+TGUF4KYJehTKOHCXVpgKnKiNCuSw9JrbpCdkUKdVUbF0BUaWu+Y3B6hOpelDafAK1yjLljqLw158J2I2LeR8uPRXOSY4t8JO5EG+wv+ek+6dzbBF9Fwb8Qu31BmPcW91mMNjocLlpEzwRH/K4skEuj0cORyXJ07DZqKTJM6uQIi56q6w+caaRrF19LgBI+RB5tyucYHHh93ySIPUEeh3Oy0WHra3giIA+YPULjlCjrUrNS7GkMB3JGpxaRzdHisT+5dALtYuCBEGNouqJ+N003l5gaXR5kjnz87JWJx+nDANcJcGgHmLfcWWWrZdmjMVe7YDZul56CALdQqrMa4qMMyC8hrdUPjSY846JTsyNDDFwPicI3kARAAHBVbkrjpayqC6Bq1ECJJkajuDBHHCVDQvD0oNXEvBMCNollOLCNpPCf7PUz+rVqjw41cS4uaBctabDiwi6r89x3eV24fVpotGqppgaoEkfYR/hWWEzwYbAOrvAD3au5G+rhgjgSL+SaTfISY7neYtqVmUAARSIfVMANpsaJDTOxNvQLJdp81w5JdRN27NALGOeZJFxBu35lW2X4YtwwYXE1MR+8r1DJAJ39LEN9Qo+esa1j9TA1g8NNrW/FpcTIbGxP39VuuDET2v71+EY95BDu7IiYbDCIv+KHCfMLEZh2Y73D99Qa9zmAnEW8I8Xh09fCW/VavC5g6rl9NtSdVOvVa5v8haHsB9Bb2UvKczcKFShTAhwqOqlxAho1NgDmZ/xzV0COTlsUw/aHFkdbSflI+ajVKl56p/E03B5puOzp63cBf5QmRSJdC6KQEnCV9JkC4g+oG612X4gwWHi4/wBJuJ9JhZBjCCdJEtg+o6ee31V5k2LL2Nk3aXNnnTYgfePdNOmZZYKUeS+NZEa6huek6lpszg1Jneo+9UOSltBStj1RI71NmrdMVCQmwiw1RN7xGmGuRItj1RpGagZUv9cMdVc4nLA1qoqnxxwuKOdLovVoY70ko3udFgrzCZUHXUz9ihafLQe2zM06xHCbrV3Hiy1X7FHREckHRL5aH7bMaWu6IxTd0WxGRDolfsIdEfKQvaMQabuifZRd0WxbkTU4Mkaj5aD2jGQ4cLN9o+z5OqqxsficB5bn5Lqj8jHRH+wxFxv9Qk/VLyOMHF2jiFLHERM7bj6q+wGduALibkb8pnP8gOFxD6ZHg+OmerHTHy2P+lNYDDgkNDbn5D26K7UlaOtM1eLq99TawEltnEdTxfonqTfFTaBBAJfJkAgcBV9TA1GMGkCXRqDXCTPsPmFaZS2kLGSWgS5zhAJ3PsFjLg0RbU8I/EPDzDaNO976yPpA81EqZzNWaZ1AA3sA1xMRffY/3THaLte1wGHwjg5xs97QYHoYul4TKKdCn3uIcDpaNTRx69TttysVBvlmm1KhnLcLSq1ZedVOmS+q50jvHX8IP8I68j1VlXNbHPaKVNow7HA63NgaRu2JB67KDgmfrYdpJpYcOgEgA1Ig7n4Wwd9r+4VnPaOrWcMDgm6XWZUMf9JpsZIttfdapENlxh395iG4ekdWnxVntu2Oh+3+FV9s8dUqYk4XCsLqjY7yrbTSDgSQP5o6/dXmHwlHK8CZfB0jXV/E55EAjnfYcfMqg7D4Nz2VMSHOFMkkFwE1LGTPIG0dZ81SJKbG46nR1MZJLmsa7VAPeAhpdHPhMW6Dos7muaOYx+h0F20WO5lv9fkr/H1GPZXkah3ksbE2Eb3Lhfc39lkc3Z4CdPV0TOna888BVHkZn2VYdJv68q8y6lJfDfw1CSRcS3f7fMrPk3Whyep4qhJg6AR/pdGr6ELVsSKyuNL/AKFS8ixGl5afxRHBBB/tKZxNHUfDcTv5FJwrgyuDuA7fqOVV8BRrxg3nYbSD5EboxgH9Fb9jmaqmg3a8HT5OaJj3E/JbEZE3ouaefXg5JY+Tnjcvd0TzMA7ot7+xBCP9jBR8kn22c/q5c7oo4y53RdGdk4Sf2MOiPkhozAty13RBdCGTtQR8kfth5liZCzZwZ16k5jMyM7yEMLiy7iy40mkU+SzweKLQrfDYklUjCBupVDMmjZS2Ui7DkepQ6GLB5UoKLLQvUjDkiEIRYC9SEpBCOErAWKiI1EQagGIsKKDtl2f/AFqh4R+9pyafn1Z7x8wFymlWLHAiZG/C7rpXOf0gdnAx4xDPC2oYqRxU3B8tUH3HmurBlp6saKCnmUS6DqOxnYeXTf6KZhsWDpBDnAAiB8JF58SrcMGxvceUzxsN+seStsGA4w0+EcC03vM8j89V10WP0ceGGKdOakxsNLZIG6cx+DgCpi60gEEUmnePLnf6qHVzqnSc5oa9z/6Cdo+vko/7PfUd3jmEbENMuiYP/cLz81SQ7LmkcRjAQ13dUTIDhYuG0D29lbZdicPgKeiYPWZcTxP5gXVf+p13sie7ZA1CfEYG4jeyksyagxo1Q9+4LzJM+SKJIdHCYjN6ofW/d4Om8FrIINWJn12InzV/2lzplMaGEMaBDGgfFPAHkd/7qtzLts1tHusOzW4thkAwCdiI4H12T/Z/sh3VMYnG1Camo1C0kd22W8tPOxttACTQ0QszyluGwwp69VaqHv2v4vMSQb8yPRc5zovbrY78JAvuJ3kes/RaptR2OxNTEGW02+CmDMSN7wsv2ptWjUHECSZkngzeJiD/ANqqK5GZ4WKtcNiyGVHfxBrPKZ1QOghkR6KpU2lX/cubtDg71Jt9B9z1WrBFjlVMaDaZdfybDm7c3n5BOVstLHmATGwG9/yPmmcC7SC10ghoMf8Al/VW368Sagn4mm/NnNEekFTIaNx+jfAd5TNaLA6RHD2zf5O+q20LIfoJrasPiaZPw1GOHlrDgf8A6D5rolbCA25XleodTZqvT7q0yqKQQpFeiWqOaixTOaUHF0xBCKEHVEXeJkCroJJqIIFZyc5hJ3V7k2PA3NvVYfvr/noplDEwvSnitGdm1zXNBFlTYau5ztzCqhiiSrbBVR0WXt6oWxoMDWPUrQ4FxjdUGVPBOy1WGaIsuSfZpEfaErSkhKlZmgYaEZSdSEpAKRAooRJALKhZpl7K9F9J/wALxHoeCPMGD7KVKSU1adgcaq5a6i9zH/ExxG+xBsZ5HIPmErEV2tpy6o5gIixkyT0PNvotR+kHJiQ3ENOkzofABBaR4SZ5BEe4HCxFFpcR3kWJgtGxH4jOy9bHLeNjTNBl+NoNBEHrrqN8UncSbx9LqyHaKiBLSDsCeGgiQSeAsjYPIA1uG446+mxTxe1zQys4gQCKbbCfIx6fm6uii2xvbkSW0g6q4AxoB0A8TyRPIQynJ8Via7X1z3TA5pGm0321eZj6+5ZW5rfCxopgGDPhM+422WywuYUWkNb4nGwtALiIJaNxHVxP0vS/olsmVMVg8GHNb3TCyTJgRPPkbRHVZnv6mbPILjTwjXNvEF/WD1iYm23KtW5Dh3uq6mtGk3c6Ph0t1XO4Gs+6psd2zYGGjhBAjTraBoaRYEDjZIF0Ss/zGjgaTqdNgNNrQG31ap34sZXL8bl5FM1X2e46oJuGmIO95Wuo5O7EPYKjiGsaZkwC88enQi1vlUZvgTUxApnr6X9FSXI74Mc5OUGzb0+6ezLBd1Uc21j7/JN4KppfMTtI8pBK0fRS7LDC4uH1AIh7HNPUDU11v9oUzFYiXy0aQGtt5lrGE+knVCpWH950mVYMadJJv4GeomD/APkKWijYfogzl9F9fT+IMJHWC7+5XaMtzDvm6ohcH/RnW01nW/CJ8/EF37LaA7sFuxE268ry/Vr8z0cLSxchVgCFT4nDwbbK9dTtKhYqj0XCnRWTFHLGikcEhSKjOiaAWyPHyY5Y3TEIJUIKjI4jynWKxq4ARsmKVAT5r1trJE4VviVk4wFC0aTwrjCUTUasZMhjmVZrpK0+E7Rt6rCY3CmmZTNOo83CzliUuRxtHVmZ0wjdIqZyByFznD41+0wpJxTuSsHhorZm6o51JU6njJWTyYjlaWkBwVjKNMpSss2PkIiE22olh0rMsUClJuUNaYEXOcvFehUpkfE23+oXb9QFxsamOLdNwTcnpwefL2XUe0faLuRpZBqRcm4bO3qfJc1xgc5z6hu8mXT97Lv9NaX9Favsbp1al4phpmYsbx5ewTDhWm58IN9O4sdifNLY9xaSZDuIIPExtsmqYe/T3mtu2ojSJ+W0WXYiiXhWvBsdAkS55lxtc9FosnxYBhp1+IOL5lw0zMHz1R7hZcYekJBLnTvJJlWOS5vh8ORp0kEOaQSbaov5EOg+yExNE2pl9bEa9dbSxoY3w7Oa6Dp97SfLyT+IxVDC0yxobAHMHVpn4v4uVCoVC8DS4aWgG8gmSA0xPxTpH0VTVy+lrc6s81C0lrGDYBu+2/qmCFtxtWoC9rnFgeYbH4TBjVzEj+qaq/u2Pc92uo42I3bwEWIr1HCD+6pSJaBDjB8ttyPQqI/CaXOfVOkBx0N3mNj9UWaKJSYuQ6DvzPUpvDiZvHhcfW2ym45hJmPE6SWxsOAoDHQVonaBqmO0dze4BPqnqNU3HGiCmQy9o6f2TlFp+cD6EJMa7L3sjiTTqA+o+f8Ahd27CY41KZDj8MR6FefMrrQ5u2/9l2/9HFf4p5aLdbrz/VLmzuw/wcTbVnjZV9WT7hScSb+tvZIqCfLj2j+68p9m8OEVDj4oCZfTvZPV6EOnz3RM0zH+JlXFjy4o5FTI4agpNWmQeEFrweW/Rz8HMMRhjwqvFYUgzCCC9KJwxVjQokq4yd5aboIJyVocoljmeFDxMKrwmCEokFjHohFiMvDvIqRRykOHmggobEPsy4s9VLwlV0wUEFn2J8FzScYTgqFBBZl2Oioo+KxOhjnb6QT8hKNBCSsafJg6zXPOt1y4kk+arcbhjB80EF6UT0K4Kp2FDoB1SLag4jnyN0VbAvFtbg0AbEE28zdBBaGD7BRqFsjU50dY6eyeAMSRv5CZn1RIIBDtKpt4TDSDcj4vw7b3IKW2g1rQYEx7x/hBBA0MVsRUqn90GhosXOv8gkPwDWuLj43cl12g+QRoKW6dFog18I4t1j8UhvU3u53n5Kkq4MglGgtIBLkcwmELnR6/aym4TBlwJESCfoQggnN0hRY9l2Emr5TYLrXYevprAD+Ej8/JBBcXq+ju9Lymbx7bese0XSWNk+gRILyKOi+CHiae/qP6po4bcn/CCCaNbGajTNiY4QQQWqEf/9k="/>
          <p:cNvSpPr>
            <a:spLocks noChangeAspect="1" noChangeArrowheads="1"/>
          </p:cNvSpPr>
          <p:nvPr/>
        </p:nvSpPr>
        <p:spPr bwMode="auto">
          <a:xfrm>
            <a:off x="1435100" y="12144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Soubor:Kuckuck (Cuculus canorus) by Tim Peuk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560" y="902175"/>
            <a:ext cx="7349793" cy="489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643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Http</a:t>
            </a:r>
            <a:r>
              <a:rPr lang="cs-CZ" sz="1200" dirty="0"/>
              <a:t>://cs.wikipedia.org/wiki/</a:t>
            </a:r>
            <a:r>
              <a:rPr lang="cs-CZ" sz="1200" dirty="0" err="1"/>
              <a:t>Soubor:Kuckuck</a:t>
            </a:r>
            <a:r>
              <a:rPr lang="cs-CZ" sz="1200" dirty="0"/>
              <a:t>_(</a:t>
            </a:r>
            <a:r>
              <a:rPr lang="cs-CZ" sz="1200" dirty="0" err="1"/>
              <a:t>Cuculus_canorus</a:t>
            </a:r>
            <a:r>
              <a:rPr lang="cs-CZ" sz="1200" dirty="0"/>
              <a:t>)_by_Tim_Peukert.jpg.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2013-06-25]. Dostupné z: </a:t>
            </a:r>
            <a:r>
              <a:rPr lang="cs-CZ" sz="1200" dirty="0">
                <a:hlinkClick r:id="rId2"/>
              </a:rPr>
              <a:t>http://cs.wikipedia.org/wiki/Soubor:Kuckuck_(Cuculus_canorus)_</a:t>
            </a:r>
            <a:r>
              <a:rPr lang="cs-CZ" sz="1200" dirty="0" smtClean="0">
                <a:hlinkClick r:id="rId2"/>
              </a:rPr>
              <a:t>by_Tim_Peukert.jpg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3360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179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Kukačka obecná </vt:lpstr>
      <vt:lpstr>Starost o potomstvo</vt:lpstr>
      <vt:lpstr>Prezentace aplikace PowerPoint</vt:lpstr>
      <vt:lpstr>Použité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Zdeňka Bauerová</cp:lastModifiedBy>
  <cp:revision>20</cp:revision>
  <dcterms:created xsi:type="dcterms:W3CDTF">2013-05-18T07:18:40Z</dcterms:created>
  <dcterms:modified xsi:type="dcterms:W3CDTF">2013-06-27T11:02:49Z</dcterms:modified>
</cp:coreProperties>
</file>