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2" r:id="rId3"/>
    <p:sldId id="263" r:id="rId4"/>
    <p:sldId id="265" r:id="rId5"/>
    <p:sldId id="264" r:id="rId6"/>
    <p:sldId id="266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9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1877" autoAdjust="0"/>
    <p:restoredTop sz="94918" autoAdjust="0"/>
  </p:normalViewPr>
  <p:slideViewPr>
    <p:cSldViewPr>
      <p:cViewPr>
        <p:scale>
          <a:sx n="110" d="100"/>
          <a:sy n="110" d="100"/>
        </p:scale>
        <p:origin x="-138" y="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VY_52_INOVACE_36_VL-Opakování ČR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Dana Svobodová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PROJEKTU:CZ.1.07/1.4.00/21.1374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Dana Svobodová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VY_52_INOVACE_36_VL-Opakování ČR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PROJEKTU:CZ.1.07/1.4.00/21.1374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76311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70957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61098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47928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81362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00609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4437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4280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80966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82243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50424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39522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jpeg"/><Relationship Id="rId7" Type="http://schemas.openxmlformats.org/officeDocument/2006/relationships/image" Target="../media/image7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6.jpeg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3" Type="http://schemas.openxmlformats.org/officeDocument/2006/relationships/image" Target="../media/image10.jpeg"/><Relationship Id="rId7" Type="http://schemas.openxmlformats.org/officeDocument/2006/relationships/image" Target="../media/image14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wmf"/><Relationship Id="rId5" Type="http://schemas.openxmlformats.org/officeDocument/2006/relationships/image" Target="../media/image12.jpeg"/><Relationship Id="rId4" Type="http://schemas.openxmlformats.org/officeDocument/2006/relationships/image" Target="../media/image11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930677576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Podnadpis 5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Materiál použitelný na interaktivní tabuli</a:t>
            </a:r>
          </a:p>
          <a:p>
            <a:r>
              <a:rPr lang="cs-CZ" dirty="0" smtClean="0"/>
              <a:t>Člověk a jeho </a:t>
            </a:r>
            <a:r>
              <a:rPr lang="cs-CZ" dirty="0" smtClean="0"/>
              <a:t>svět - Místo, kde žijeme – Kraje -opakování</a:t>
            </a:r>
            <a:endParaRPr lang="cs-CZ" dirty="0" smtClean="0"/>
          </a:p>
          <a:p>
            <a:r>
              <a:rPr lang="cs-CZ" dirty="0" smtClean="0"/>
              <a:t>Pro 4.a 5.ročník</a:t>
            </a:r>
          </a:p>
          <a:p>
            <a:r>
              <a:rPr lang="cs-CZ" dirty="0" smtClean="0"/>
              <a:t>Osobnost - kraj, UNESCO -patří, nepatří, co </a:t>
            </a:r>
            <a:r>
              <a:rPr lang="cs-CZ" dirty="0" smtClean="0"/>
              <a:t>je co,</a:t>
            </a:r>
          </a:p>
          <a:p>
            <a:pPr marL="0" indent="0">
              <a:buNone/>
            </a:pPr>
            <a:r>
              <a:rPr lang="cs-CZ" dirty="0" smtClean="0"/>
              <a:t>    </a:t>
            </a:r>
            <a:r>
              <a:rPr lang="cs-CZ" dirty="0"/>
              <a:t>v</a:t>
            </a:r>
            <a:r>
              <a:rPr lang="cs-CZ" dirty="0" smtClean="0"/>
              <a:t>ýznam pojmů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Červen 2013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474192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PŘIŘAĎ OSOBNOST- KRAJ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BEDŘICH SMETANA</a:t>
            </a:r>
          </a:p>
          <a:p>
            <a:endParaRPr lang="cs-CZ" dirty="0" smtClean="0"/>
          </a:p>
          <a:p>
            <a:r>
              <a:rPr lang="cs-CZ" dirty="0" smtClean="0"/>
              <a:t>JOSEF LADA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JINDŘICH ŠIMON BAAR</a:t>
            </a:r>
          </a:p>
          <a:p>
            <a:endParaRPr lang="cs-CZ" dirty="0" smtClean="0"/>
          </a:p>
          <a:p>
            <a:r>
              <a:rPr lang="cs-CZ" dirty="0" smtClean="0"/>
              <a:t>TOMÁŠ  BAŤA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BOŽENA NĚMCOVÁ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KRÁLOVÉHRADECKÝ</a:t>
            </a:r>
          </a:p>
          <a:p>
            <a:endParaRPr lang="cs-CZ" dirty="0" smtClean="0"/>
          </a:p>
          <a:p>
            <a:r>
              <a:rPr lang="cs-CZ" dirty="0" smtClean="0"/>
              <a:t>ZLÍNSKÝ KRAJ</a:t>
            </a:r>
          </a:p>
          <a:p>
            <a:endParaRPr lang="cs-CZ" dirty="0" smtClean="0"/>
          </a:p>
          <a:p>
            <a:r>
              <a:rPr lang="cs-CZ" dirty="0" smtClean="0"/>
              <a:t>PLZEŇSKÝ</a:t>
            </a:r>
          </a:p>
          <a:p>
            <a:endParaRPr lang="cs-CZ" dirty="0" smtClean="0"/>
          </a:p>
          <a:p>
            <a:r>
              <a:rPr lang="cs-CZ" dirty="0" smtClean="0"/>
              <a:t>PARDUBICKÝ</a:t>
            </a:r>
          </a:p>
          <a:p>
            <a:endParaRPr lang="cs-CZ" dirty="0" smtClean="0"/>
          </a:p>
          <a:p>
            <a:r>
              <a:rPr lang="cs-CZ" dirty="0" smtClean="0"/>
              <a:t>STŘEDOČESKÝ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05592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9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1">
              <a:lumMod val="75000"/>
            </a:schemeClr>
          </a:solidFill>
        </p:spPr>
        <p:txBody>
          <a:bodyPr/>
          <a:lstStyle/>
          <a:p>
            <a:r>
              <a:rPr lang="cs-CZ" dirty="0" smtClean="0"/>
              <a:t>UNESCO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68563"/>
            <a:ext cx="8229600" cy="4525963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Český Krumlov</a:t>
            </a:r>
          </a:p>
          <a:p>
            <a:r>
              <a:rPr lang="cs-CZ" dirty="0" smtClean="0"/>
              <a:t>Praha</a:t>
            </a:r>
          </a:p>
          <a:p>
            <a:r>
              <a:rPr lang="cs-CZ" dirty="0" smtClean="0"/>
              <a:t>Karlovy Vary</a:t>
            </a:r>
          </a:p>
          <a:p>
            <a:r>
              <a:rPr lang="cs-CZ" dirty="0" smtClean="0"/>
              <a:t>Litomyšl-zámek</a:t>
            </a:r>
          </a:p>
          <a:p>
            <a:r>
              <a:rPr lang="cs-CZ" dirty="0" smtClean="0"/>
              <a:t>Lednice</a:t>
            </a:r>
          </a:p>
          <a:p>
            <a:r>
              <a:rPr lang="cs-CZ" dirty="0" smtClean="0"/>
              <a:t>Plzeňská věž</a:t>
            </a:r>
          </a:p>
          <a:p>
            <a:r>
              <a:rPr lang="cs-CZ" dirty="0" smtClean="0"/>
              <a:t>Telč</a:t>
            </a:r>
          </a:p>
          <a:p>
            <a:r>
              <a:rPr lang="cs-CZ" dirty="0" smtClean="0"/>
              <a:t>Kunětická hora</a:t>
            </a:r>
          </a:p>
          <a:p>
            <a:endParaRPr lang="cs-CZ" dirty="0"/>
          </a:p>
        </p:txBody>
      </p:sp>
      <p:sp>
        <p:nvSpPr>
          <p:cNvPr id="4" name="Veselý obličej 3"/>
          <p:cNvSpPr/>
          <p:nvPr/>
        </p:nvSpPr>
        <p:spPr>
          <a:xfrm>
            <a:off x="6155218" y="2472514"/>
            <a:ext cx="1296144" cy="576064"/>
          </a:xfrm>
          <a:prstGeom prst="smileyFace">
            <a:avLst>
              <a:gd name="adj" fmla="val -4653"/>
            </a:avLst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eselý obličej 4"/>
          <p:cNvSpPr/>
          <p:nvPr/>
        </p:nvSpPr>
        <p:spPr>
          <a:xfrm>
            <a:off x="6372200" y="3588312"/>
            <a:ext cx="1296144" cy="576064"/>
          </a:xfrm>
          <a:prstGeom prst="smileyFace">
            <a:avLst>
              <a:gd name="adj" fmla="val 4653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eselý obličej 5"/>
          <p:cNvSpPr/>
          <p:nvPr/>
        </p:nvSpPr>
        <p:spPr>
          <a:xfrm>
            <a:off x="5364088" y="4221088"/>
            <a:ext cx="1296144" cy="576064"/>
          </a:xfrm>
          <a:prstGeom prst="smileyFace">
            <a:avLst>
              <a:gd name="adj" fmla="val -4653"/>
            </a:avLst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eselý obličej 6"/>
          <p:cNvSpPr/>
          <p:nvPr/>
        </p:nvSpPr>
        <p:spPr>
          <a:xfrm>
            <a:off x="5508104" y="5373216"/>
            <a:ext cx="1296144" cy="576064"/>
          </a:xfrm>
          <a:prstGeom prst="smileyFace">
            <a:avLst>
              <a:gd name="adj" fmla="val -4653"/>
            </a:avLst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eselý obličej 7"/>
          <p:cNvSpPr/>
          <p:nvPr/>
        </p:nvSpPr>
        <p:spPr>
          <a:xfrm>
            <a:off x="6138561" y="1412776"/>
            <a:ext cx="1296144" cy="576064"/>
          </a:xfrm>
          <a:prstGeom prst="smileyFace">
            <a:avLst>
              <a:gd name="adj" fmla="val 4653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eselý obličej 8"/>
          <p:cNvSpPr/>
          <p:nvPr/>
        </p:nvSpPr>
        <p:spPr>
          <a:xfrm>
            <a:off x="5128333" y="2066317"/>
            <a:ext cx="1296144" cy="576064"/>
          </a:xfrm>
          <a:prstGeom prst="smileyFace">
            <a:avLst>
              <a:gd name="adj" fmla="val 4653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eselý obličej 9"/>
          <p:cNvSpPr/>
          <p:nvPr/>
        </p:nvSpPr>
        <p:spPr>
          <a:xfrm>
            <a:off x="5364088" y="3048578"/>
            <a:ext cx="1296144" cy="576064"/>
          </a:xfrm>
          <a:prstGeom prst="smileyFace">
            <a:avLst>
              <a:gd name="adj" fmla="val 4653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eselý obličej 10"/>
          <p:cNvSpPr/>
          <p:nvPr/>
        </p:nvSpPr>
        <p:spPr>
          <a:xfrm>
            <a:off x="6424477" y="4797152"/>
            <a:ext cx="1296144" cy="576064"/>
          </a:xfrm>
          <a:prstGeom prst="smileyFace">
            <a:avLst>
              <a:gd name="adj" fmla="val 4653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17480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Co je co??????????????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Ještěd</a:t>
            </a:r>
          </a:p>
          <a:p>
            <a:r>
              <a:rPr lang="cs-CZ" dirty="0" smtClean="0"/>
              <a:t>Brdy</a:t>
            </a:r>
          </a:p>
          <a:p>
            <a:r>
              <a:rPr lang="cs-CZ" dirty="0" smtClean="0"/>
              <a:t>Otava</a:t>
            </a:r>
          </a:p>
          <a:p>
            <a:r>
              <a:rPr lang="cs-CZ" dirty="0" smtClean="0"/>
              <a:t>Temelín</a:t>
            </a:r>
          </a:p>
          <a:p>
            <a:r>
              <a:rPr lang="cs-CZ" dirty="0" smtClean="0"/>
              <a:t>Lednice</a:t>
            </a:r>
          </a:p>
          <a:p>
            <a:r>
              <a:rPr lang="cs-CZ" dirty="0" smtClean="0"/>
              <a:t>Kaolín</a:t>
            </a:r>
          </a:p>
          <a:p>
            <a:r>
              <a:rPr lang="cs-CZ" dirty="0" smtClean="0"/>
              <a:t>Hodonín</a:t>
            </a:r>
          </a:p>
          <a:p>
            <a:r>
              <a:rPr lang="cs-CZ" dirty="0"/>
              <a:t>L</a:t>
            </a:r>
            <a:r>
              <a:rPr lang="cs-CZ" dirty="0" smtClean="0"/>
              <a:t>ipno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C:\Users\Dana\AppData\Local\Microsoft\Windows\Temporary Internet Files\Content.IE5\JVIDBBPQ\MP90040125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1484784"/>
            <a:ext cx="1453188" cy="12057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Dana\AppData\Local\Microsoft\Windows\Temporary Internet Files\Content.IE5\DTN9SG4X\MP90014911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5085184"/>
            <a:ext cx="1828800" cy="1372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Dana\AppData\Local\Microsoft\Windows\Temporary Internet Files\Content.IE5\DTN9SG4X\MC90043225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833812"/>
            <a:ext cx="1827886" cy="14923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Dana\AppData\Local\Microsoft\Windows\Temporary Internet Files\Content.IE5\DTN9SG4X\MC90043225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1341511"/>
            <a:ext cx="1827886" cy="14923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Dana\AppData\Local\Microsoft\Windows\Temporary Internet Files\Content.IE5\G1KSBV0M\MC90029799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8959" y="2996952"/>
            <a:ext cx="1787652" cy="15572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Dana\AppData\Local\Microsoft\Windows\Temporary Internet Files\Content.IE5\JVIDBBPQ\MP900442423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01286" y="2833812"/>
            <a:ext cx="1691680" cy="1269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Dana\AppData\Local\Microsoft\Windows\Temporary Internet Files\Content.IE5\P2JVWHH3\MC90031061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0625" y="4625120"/>
            <a:ext cx="1812341" cy="1417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Dana\AppData\Local\Microsoft\Windows\Temporary Internet Files\Content.IE5\JVIDBBPQ\MC90043551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7856" y="4311537"/>
            <a:ext cx="1838325" cy="1384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11463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/>
          </a:solidFill>
        </p:spPr>
        <p:txBody>
          <a:bodyPr/>
          <a:lstStyle/>
          <a:p>
            <a:r>
              <a:rPr lang="cs-CZ" dirty="0" smtClean="0"/>
              <a:t>O čem mluvíme, když se řekne…..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4">
              <a:lumMod val="40000"/>
              <a:lumOff val="60000"/>
            </a:schemeClr>
          </a:solidFill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/>
              <a:t>Hydrosféra</a:t>
            </a:r>
          </a:p>
          <a:p>
            <a:pPr marL="0" indent="0">
              <a:buNone/>
            </a:pPr>
            <a:r>
              <a:rPr lang="cs-CZ" dirty="0" smtClean="0"/>
              <a:t>Eroze</a:t>
            </a:r>
          </a:p>
          <a:p>
            <a:pPr marL="0" indent="0">
              <a:buNone/>
            </a:pPr>
            <a:r>
              <a:rPr lang="cs-CZ" dirty="0" smtClean="0"/>
              <a:t>Atmosféra</a:t>
            </a:r>
          </a:p>
          <a:p>
            <a:pPr marL="0" indent="0">
              <a:buNone/>
            </a:pPr>
            <a:r>
              <a:rPr lang="cs-CZ" dirty="0"/>
              <a:t>L</a:t>
            </a:r>
            <a:r>
              <a:rPr lang="cs-CZ" dirty="0" smtClean="0"/>
              <a:t>itosféra</a:t>
            </a:r>
          </a:p>
          <a:p>
            <a:pPr marL="0" indent="0">
              <a:buNone/>
            </a:pPr>
            <a:r>
              <a:rPr lang="cs-CZ" dirty="0" smtClean="0"/>
              <a:t>Hydrosféra</a:t>
            </a:r>
          </a:p>
          <a:p>
            <a:pPr marL="0" indent="0">
              <a:buNone/>
            </a:pPr>
            <a:r>
              <a:rPr lang="cs-CZ" dirty="0" smtClean="0"/>
              <a:t>Biosféra</a:t>
            </a:r>
          </a:p>
          <a:p>
            <a:pPr marL="0" indent="0">
              <a:buNone/>
            </a:pPr>
            <a:r>
              <a:rPr lang="cs-CZ" dirty="0" smtClean="0"/>
              <a:t>Skanzen</a:t>
            </a:r>
          </a:p>
          <a:p>
            <a:pPr marL="0" indent="0">
              <a:buNone/>
            </a:pPr>
            <a:r>
              <a:rPr lang="cs-CZ" dirty="0" smtClean="0"/>
              <a:t>Kartografie</a:t>
            </a:r>
          </a:p>
          <a:p>
            <a:pPr marL="0" indent="0">
              <a:buNone/>
            </a:pPr>
            <a:r>
              <a:rPr lang="cs-CZ" dirty="0" smtClean="0"/>
              <a:t>Orkán</a:t>
            </a:r>
          </a:p>
          <a:p>
            <a:endParaRPr lang="cs-CZ" dirty="0"/>
          </a:p>
        </p:txBody>
      </p:sp>
      <p:pic>
        <p:nvPicPr>
          <p:cNvPr id="2050" name="Picture 2" descr="C:\Users\Dana\AppData\Local\Microsoft\Windows\Temporary Internet Files\Content.IE5\P2JVWHH3\MC90029953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1268760"/>
            <a:ext cx="1349654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Dana\AppData\Local\Microsoft\Windows\Temporary Internet Files\Content.IE5\G1KSBV0M\MP90044225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32570" y="4005064"/>
            <a:ext cx="2351467" cy="2060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Program Files (x86)\Microsoft Office\MEDIA\CAGCAT10\j0332364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7713" y="1296661"/>
            <a:ext cx="1829714" cy="14749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Dana\AppData\Local\Microsoft\Windows\Temporary Internet Files\Content.IE5\JVIDBBPQ\MP90044868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4050" y="5431532"/>
            <a:ext cx="2137945" cy="1268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Dana\AppData\Local\Microsoft\Windows\Temporary Internet Files\Content.IE5\JVIDBBPQ\MC90023165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40169" y="3789041"/>
            <a:ext cx="1355087" cy="1515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Dana\AppData\Local\Microsoft\Windows\Temporary Internet Files\Content.IE5\P2JVWHH3\MC90044053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99472" y="1318183"/>
            <a:ext cx="173355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Dana\AppData\Local\Microsoft\Windows\Temporary Internet Files\Content.IE5\DTN9SG4X\MP900400461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14618" y="3618928"/>
            <a:ext cx="1832980" cy="1416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999169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www.office.microsoft.com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540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587</TotalTime>
  <Words>127</Words>
  <Application>Microsoft Office PowerPoint</Application>
  <PresentationFormat>Předvádění na obrazovce (4:3)</PresentationFormat>
  <Paragraphs>65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PŘIŘAĎ OSOBNOST- KRAJ</vt:lpstr>
      <vt:lpstr>UNESCO</vt:lpstr>
      <vt:lpstr>Co je co??????????????</vt:lpstr>
      <vt:lpstr>O čem mluvíme, když se řekne…..</vt:lpstr>
      <vt:lpstr>Použité 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User</cp:lastModifiedBy>
  <cp:revision>64</cp:revision>
  <dcterms:created xsi:type="dcterms:W3CDTF">2011-06-20T10:40:08Z</dcterms:created>
  <dcterms:modified xsi:type="dcterms:W3CDTF">2013-06-27T18:11:02Z</dcterms:modified>
</cp:coreProperties>
</file>