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dirty="0" smtClean="0"/>
            <a:t>PRO3.ROČNÍK_6_párové souhlásky-seznámení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</a:t>
          </a:r>
          <a:r>
            <a:rPr lang="cs-CZ" sz="1800" kern="1200" dirty="0" smtClean="0"/>
            <a:t>PRO3.ROČNÍK_6_párové souhlásky-seznámení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0829211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612576" y="5301208"/>
            <a:ext cx="10513168" cy="41540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</a:t>
            </a:r>
            <a:r>
              <a:rPr lang="cs-CZ" dirty="0" smtClean="0">
                <a:solidFill>
                  <a:schemeClr val="tx1"/>
                </a:solidFill>
              </a:rPr>
              <a:t>seznámení s párovými souhláskami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slova tak, aby vyjadřovala pouze jedno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9632345"/>
              </p:ext>
            </p:extLst>
          </p:nvPr>
        </p:nvGraphicFramePr>
        <p:xfrm>
          <a:off x="914400" y="1447800"/>
          <a:ext cx="777240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sněhy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mrkve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kamarádi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obrazy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kruhy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stráže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chleby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provazy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chlévy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větve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koroptve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hadi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ploty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96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slova tak, aby vyjadřovala pouze jedno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96329142"/>
              </p:ext>
            </p:extLst>
          </p:nvPr>
        </p:nvGraphicFramePr>
        <p:xfrm>
          <a:off x="914400" y="1447800"/>
          <a:ext cx="777240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sněhy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sníh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mrkve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mrkev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kamarádi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kamarád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obrazy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obraz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kruhy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kruh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stráže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stráž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chleby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chléb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provazy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provaz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chlévy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chlév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větve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větev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koroptve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koroptev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hadi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ploty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843808" y="1844824"/>
            <a:ext cx="1656184" cy="41044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732240" y="1844824"/>
            <a:ext cx="1656184" cy="41044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1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slova tak, aby vyjadřovala pouze jedno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88955857"/>
              </p:ext>
            </p:extLst>
          </p:nvPr>
        </p:nvGraphicFramePr>
        <p:xfrm>
          <a:off x="914400" y="1447800"/>
          <a:ext cx="777240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prahy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pozdravy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duby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konve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sliby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pluhy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lodě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sousedi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průtrže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tvarohy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peníze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mrazy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zuby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mříže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ořechy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209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slova tak, aby vyjadřovala pouze jedno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83375669"/>
              </p:ext>
            </p:extLst>
          </p:nvPr>
        </p:nvGraphicFramePr>
        <p:xfrm>
          <a:off x="914400" y="1447800"/>
          <a:ext cx="777240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prahy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práh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pozdravy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pozdrav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duby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dub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konve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konev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sliby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slib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pluhy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pluh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lodě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loď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sousedi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soused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průtrže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průtrž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tvarohy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tvaroh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peníze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peníz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mrazy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mráz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zuby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zub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mříže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mříž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ořechy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ořech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2843808" y="1844824"/>
            <a:ext cx="1656184" cy="41044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732240" y="1844824"/>
            <a:ext cx="1656184" cy="41044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77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1166</TotalTime>
  <Words>165</Words>
  <Application>Microsoft Office PowerPoint</Application>
  <PresentationFormat>Předvádění na obrazovce (4:3)</PresentationFormat>
  <Paragraphs>118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Napiš slova tak, aby vyjadřovala pouze jedno</vt:lpstr>
      <vt:lpstr>Napiš slova tak, aby vyjadřovala pouze jedno</vt:lpstr>
      <vt:lpstr>Napiš slova tak, aby vyjadřovala pouze jedno</vt:lpstr>
      <vt:lpstr>Napiš slova tak, aby vyjadřovala pouze jedno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104</cp:revision>
  <dcterms:created xsi:type="dcterms:W3CDTF">2011-10-11T06:33:29Z</dcterms:created>
  <dcterms:modified xsi:type="dcterms:W3CDTF">2011-11-10T10:06:39Z</dcterms:modified>
</cp:coreProperties>
</file>