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71" autoAdjust="0"/>
    <p:restoredTop sz="94660"/>
  </p:normalViewPr>
  <p:slideViewPr>
    <p:cSldViewPr>
      <p:cViewPr varScale="1">
        <p:scale>
          <a:sx n="69" d="100"/>
          <a:sy n="69" d="100"/>
        </p:scale>
        <p:origin x="-127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4F91E-6D14-45C1-8E25-182B895BE516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27AC9-EB5F-4B61-901C-98FA9CD3D389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4F91E-6D14-45C1-8E25-182B895BE516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27AC9-EB5F-4B61-901C-98FA9CD3D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4F91E-6D14-45C1-8E25-182B895BE516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27AC9-EB5F-4B61-901C-98FA9CD3D38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4F91E-6D14-45C1-8E25-182B895BE516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27AC9-EB5F-4B61-901C-98FA9CD3D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4F91E-6D14-45C1-8E25-182B895BE516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27AC9-EB5F-4B61-901C-98FA9CD3D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4F91E-6D14-45C1-8E25-182B895BE516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27AC9-EB5F-4B61-901C-98FA9CD3D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4F91E-6D14-45C1-8E25-182B895BE516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27AC9-EB5F-4B61-901C-98FA9CD3D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4F91E-6D14-45C1-8E25-182B895BE516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27AC9-EB5F-4B61-901C-98FA9CD3D389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4F91E-6D14-45C1-8E25-182B895BE516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27AC9-EB5F-4B61-901C-98FA9CD3D389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4F91E-6D14-45C1-8E25-182B895BE516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27AC9-EB5F-4B61-901C-98FA9CD3D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4F91E-6D14-45C1-8E25-182B895BE516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27AC9-EB5F-4B61-901C-98FA9CD3D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A34F91E-6D14-45C1-8E25-182B895BE516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BD27AC9-EB5F-4B61-901C-98FA9CD3D38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0648"/>
            <a:ext cx="770485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19672" y="3152001"/>
            <a:ext cx="660648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Název školy:   Základní škola speciální Litvínov, Šafaříkova 991</a:t>
            </a:r>
          </a:p>
          <a:p>
            <a:endParaRPr lang="cs-CZ" b="1" dirty="0" smtClean="0"/>
          </a:p>
          <a:p>
            <a:r>
              <a:rPr lang="cs-CZ" b="1" dirty="0" smtClean="0"/>
              <a:t>Autor:  Mgr. Jaroslava Stejskalová</a:t>
            </a:r>
          </a:p>
          <a:p>
            <a:endParaRPr lang="cs-CZ" b="1" dirty="0" smtClean="0"/>
          </a:p>
          <a:p>
            <a:r>
              <a:rPr lang="cs-CZ" b="1" dirty="0" smtClean="0"/>
              <a:t>Název materiálu:  </a:t>
            </a:r>
            <a:r>
              <a:rPr lang="cs-CZ" b="1" dirty="0" smtClean="0"/>
              <a:t>VY_32_INOVACE_49_Občanská </a:t>
            </a:r>
            <a:r>
              <a:rPr lang="cs-CZ" b="1" dirty="0" err="1" smtClean="0"/>
              <a:t>výchova_Volba</a:t>
            </a:r>
            <a:r>
              <a:rPr lang="cs-CZ" b="1" dirty="0" smtClean="0"/>
              <a:t> prezidenta v ČR</a:t>
            </a:r>
            <a:endParaRPr lang="cs-CZ" b="1" dirty="0" smtClean="0"/>
          </a:p>
          <a:p>
            <a:r>
              <a:rPr lang="cs-CZ" b="1" dirty="0" smtClean="0"/>
              <a:t>                                                                                                     </a:t>
            </a:r>
          </a:p>
          <a:p>
            <a:r>
              <a:rPr lang="cs-CZ" b="1" dirty="0" smtClean="0"/>
              <a:t>Téma: </a:t>
            </a:r>
            <a:r>
              <a:rPr lang="cs-CZ" b="1" dirty="0" smtClean="0"/>
              <a:t>Prezident ČR</a:t>
            </a:r>
            <a:endParaRPr lang="cs-CZ" b="1" dirty="0" smtClean="0"/>
          </a:p>
          <a:p>
            <a:r>
              <a:rPr lang="cs-CZ" b="1" dirty="0" smtClean="0"/>
              <a:t>                                                   </a:t>
            </a:r>
          </a:p>
          <a:p>
            <a:r>
              <a:rPr lang="cs-CZ" b="1" dirty="0" smtClean="0"/>
              <a:t>Číslo projektu:   CZ.1.07/1.4./00/21.1535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14796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0648"/>
            <a:ext cx="7384430" cy="2367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5576" y="2875001"/>
            <a:ext cx="732656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b="1" dirty="0" smtClean="0"/>
              <a:t>Žáci se seznámí s podmínkami volby prezidenta.</a:t>
            </a:r>
            <a:endParaRPr lang="cs-CZ" b="1" dirty="0" smtClean="0"/>
          </a:p>
          <a:p>
            <a:r>
              <a:rPr lang="cs-CZ" b="1" dirty="0" smtClean="0"/>
              <a:t>Autor: Mgr. Jaroslava Stejskalová</a:t>
            </a:r>
          </a:p>
          <a:p>
            <a:r>
              <a:rPr lang="cs-CZ" b="1" dirty="0" smtClean="0"/>
              <a:t>Jazyk: čeština</a:t>
            </a:r>
          </a:p>
          <a:p>
            <a:r>
              <a:rPr lang="cs-CZ" b="1" dirty="0" smtClean="0"/>
              <a:t>Očekávaný </a:t>
            </a:r>
            <a:r>
              <a:rPr lang="cs-CZ" b="1" dirty="0" smtClean="0"/>
              <a:t>výstup : znát jméno současného prezidenta ČR</a:t>
            </a:r>
            <a:endParaRPr lang="cs-CZ" b="1" dirty="0" smtClean="0"/>
          </a:p>
          <a:p>
            <a:r>
              <a:rPr lang="cs-CZ" b="1" dirty="0" smtClean="0"/>
              <a:t>Speciální vzdělávací potřeby: žádné</a:t>
            </a:r>
          </a:p>
          <a:p>
            <a:r>
              <a:rPr lang="cs-CZ" b="1" dirty="0" smtClean="0"/>
              <a:t>Klíčová slova : </a:t>
            </a:r>
            <a:r>
              <a:rPr lang="cs-CZ" b="1" dirty="0" smtClean="0"/>
              <a:t>prezident, volby</a:t>
            </a:r>
            <a:endParaRPr lang="cs-CZ" b="1" dirty="0" smtClean="0"/>
          </a:p>
          <a:p>
            <a:r>
              <a:rPr lang="cs-CZ" b="1" dirty="0" smtClean="0"/>
              <a:t>Druh učebního materiálu: prezentace</a:t>
            </a:r>
          </a:p>
          <a:p>
            <a:r>
              <a:rPr lang="cs-CZ" b="1" dirty="0" smtClean="0"/>
              <a:t>Druh interaktivity: aktivita</a:t>
            </a:r>
          </a:p>
          <a:p>
            <a:r>
              <a:rPr lang="cs-CZ" b="1" dirty="0" smtClean="0"/>
              <a:t>Cílová skupina:  žáci 2.stupně základní školy praktické</a:t>
            </a:r>
          </a:p>
          <a:p>
            <a:r>
              <a:rPr lang="cs-CZ" b="1" dirty="0" smtClean="0"/>
              <a:t>Stupeň a typ vzdělávání:  základní vzdělávání - lehké mentální postižení</a:t>
            </a:r>
          </a:p>
          <a:p>
            <a:r>
              <a:rPr lang="cs-CZ" b="1" dirty="0" smtClean="0"/>
              <a:t>Typická věková skupina</a:t>
            </a:r>
            <a:r>
              <a:rPr lang="cs-CZ" b="1" smtClean="0"/>
              <a:t>: </a:t>
            </a:r>
            <a:r>
              <a:rPr lang="cs-CZ" b="1" smtClean="0"/>
              <a:t>12-13 let</a:t>
            </a:r>
            <a:endParaRPr lang="cs-CZ" b="1" dirty="0" smtClean="0"/>
          </a:p>
          <a:p>
            <a:r>
              <a:rPr lang="cs-CZ" b="1" dirty="0" smtClean="0"/>
              <a:t>Celková velikost:541 kB</a:t>
            </a:r>
          </a:p>
          <a:p>
            <a:r>
              <a:rPr lang="cs-CZ" b="1" dirty="0" smtClean="0"/>
              <a:t>Datum: 27.6.2013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796146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94634" y="692695"/>
            <a:ext cx="31839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Prezident ČR</a:t>
            </a:r>
            <a:endParaRPr lang="cs-CZ" sz="4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055" y="1916833"/>
            <a:ext cx="5069109" cy="338437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16443" y="5980638"/>
            <a:ext cx="21403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Miloš Zeman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45324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3632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Kdo je to prezident?</a:t>
            </a:r>
            <a:endParaRPr lang="cs-CZ" sz="32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484784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Prezident označuje hlavu státu v republice, která je volena parlamentem, nepřímo či přímo obyvateli státu.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1259632" y="3212976"/>
            <a:ext cx="639045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Kandidátem na prezidenta může být občan ČR s volebním právem starší 40 let, jehož navrhla skupina minimálně deseti poslanců či senátorů a který nebyl odsouzen pro velezradu. Kandidát musí získat hlasy nadpoloviční většiny všech poslanců i nadpoloviční většiny senátorů. Prezident zastává svou funkci vždy na </a:t>
            </a:r>
            <a:r>
              <a:rPr lang="cs-CZ" b="1" dirty="0" smtClean="0">
                <a:solidFill>
                  <a:srgbClr val="FFC000"/>
                </a:solidFill>
              </a:rPr>
              <a:t>pět let </a:t>
            </a:r>
            <a:r>
              <a:rPr lang="cs-CZ" b="1" dirty="0" smtClean="0"/>
              <a:t>od bezvýhradného složení prezidentského slibu. V řadě může být zvolen pouze </a:t>
            </a:r>
            <a:r>
              <a:rPr lang="cs-CZ" b="1" dirty="0" smtClean="0">
                <a:solidFill>
                  <a:srgbClr val="FFC000"/>
                </a:solidFill>
              </a:rPr>
              <a:t>dvakrát za sebou</a:t>
            </a:r>
            <a:r>
              <a:rPr lang="cs-CZ" b="1" dirty="0" smtClean="0"/>
              <a:t>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04161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71170" y="764704"/>
            <a:ext cx="806489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Prezidentské volby 1.kolo</a:t>
            </a:r>
          </a:p>
          <a:p>
            <a:r>
              <a:rPr lang="cs-CZ" dirty="0" smtClean="0"/>
              <a:t>V prvním kole prezidentských voleb zvítězí kandidát, který obdrží nadpoloviční počet platných hlasů od oprávněných voličů.</a:t>
            </a:r>
          </a:p>
          <a:p>
            <a:endParaRPr lang="cs-CZ" dirty="0"/>
          </a:p>
          <a:p>
            <a:r>
              <a:rPr lang="cs-CZ" dirty="0" smtClean="0"/>
              <a:t>Pokud žádný kandidát nedosáhne nadpoloviční většiny hlasů, koná se druhé kolo voleb a to i v případě, že by byl pouze jediný kandidát do druhého kola, což je málo pravděpodobné, ale zákon to také ošetřuje.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3180" y="3429000"/>
            <a:ext cx="2648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Prezidentské volby 2.kolo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3180" y="4221088"/>
            <a:ext cx="6716247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Není-li zvolen prezident v prvním kole nadpoloviční většinou platných hlasů, postupují do druhého kola ti kandidáti, kteří mají stejný nejvyšší počet hlasů, případně dva kandidáti s nejvyšším počtem hlasů oprávněných voličů.</a:t>
            </a:r>
          </a:p>
          <a:p>
            <a:endParaRPr lang="cs-CZ" dirty="0" smtClean="0"/>
          </a:p>
          <a:p>
            <a:r>
              <a:rPr lang="cs-CZ" dirty="0" smtClean="0"/>
              <a:t>Prezidentem republiky je zvolen kandidát, který v druhém kole dosáhl jako jediný nejvyššího počtu hlasů.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595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29804" y="620688"/>
            <a:ext cx="37356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Současný prezident Miloš Zeman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17070" y="1398534"/>
            <a:ext cx="66967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Ing. Miloš Zeman (* 28. září 1944 Kolín) je český politik, ekonom, prognostik a třetí prezident České republiky. Úřadu se ujal složením slibu dne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8. března 2013.</a:t>
            </a:r>
          </a:p>
          <a:p>
            <a:pPr algn="ctr"/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ctr"/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7608" y="2875862"/>
            <a:ext cx="2555667" cy="31629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19577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93356"/>
            <a:ext cx="2389039" cy="3166537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1975098" cy="2852919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711431"/>
            <a:ext cx="1975098" cy="222885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35347" y="5877272"/>
            <a:ext cx="3502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Poznáš předešlé prezidenty ?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548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9189" y="1268760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http://www.obrazky.cz/media/4/_bHqWqxfHbbpNrh2Ue5joH1j2c11Zx8a3poOPk4MfiE&amp;width=341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09189" y="198884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http://www.volba-prezidenta.cz/podminky_prime_volby_prezidenta/?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08089" y="2375293"/>
            <a:ext cx="37619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http://cs.wikipedia.org/wiki/Prezident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08089" y="2926579"/>
            <a:ext cx="82820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http://upload.wikimedia.org/wikipedia/commons/thumb/d/d1/Milo%C5%A1_Zeman_2013.JPG/202px-Milo%C5%A1_Zeman_2013.JPG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651" y="620688"/>
            <a:ext cx="1233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ZDROJE</a:t>
            </a:r>
            <a:endParaRPr lang="cs-CZ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6672" y="3672012"/>
            <a:ext cx="73257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http://www.hrad.cz/img/u/prezident-cr/vaclav-klaus.jpg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39195" y="4251357"/>
            <a:ext cx="81924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http://www.obrazky.cz/media/3/HF1HffPLj7NHDPYspMBLTSY7QHbq2c9fiSbTWtwmFws&amp;width=219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6672" y="4897688"/>
            <a:ext cx="81314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http://www.obrazky.cz/media/3/d9UZXjfCUmCKSiqnXc2F7fLgmtATfogdOCu_Va88vy0&amp;width=211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345892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29</TotalTime>
  <Words>391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Stejskalovi</dc:creator>
  <cp:lastModifiedBy>Stejskalovi</cp:lastModifiedBy>
  <cp:revision>4</cp:revision>
  <dcterms:created xsi:type="dcterms:W3CDTF">2013-06-27T18:54:57Z</dcterms:created>
  <dcterms:modified xsi:type="dcterms:W3CDTF">2013-06-27T19:25:12Z</dcterms:modified>
</cp:coreProperties>
</file>