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9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37B4407-A7BE-4DEE-81B8-51E6ECF586D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68E47D7-DD00-4EAD-B61F-A8FE1086B87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4407-A7BE-4DEE-81B8-51E6ECF586D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7D7-DD00-4EAD-B61F-A8FE1086B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4407-A7BE-4DEE-81B8-51E6ECF586D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7D7-DD00-4EAD-B61F-A8FE1086B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4407-A7BE-4DEE-81B8-51E6ECF586D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7D7-DD00-4EAD-B61F-A8FE1086B87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4407-A7BE-4DEE-81B8-51E6ECF586D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7D7-DD00-4EAD-B61F-A8FE1086B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4407-A7BE-4DEE-81B8-51E6ECF586D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7D7-DD00-4EAD-B61F-A8FE1086B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4407-A7BE-4DEE-81B8-51E6ECF586D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7D7-DD00-4EAD-B61F-A8FE1086B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4407-A7BE-4DEE-81B8-51E6ECF586D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7D7-DD00-4EAD-B61F-A8FE1086B87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4407-A7BE-4DEE-81B8-51E6ECF586D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7D7-DD00-4EAD-B61F-A8FE1086B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4407-A7BE-4DEE-81B8-51E6ECF586D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7D7-DD00-4EAD-B61F-A8FE1086B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B4407-A7BE-4DEE-81B8-51E6ECF586D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E47D7-DD00-4EAD-B61F-A8FE1086B8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37B4407-A7BE-4DEE-81B8-51E6ECF586DA}" type="datetimeFigureOut">
              <a:rPr lang="cs-CZ" smtClean="0"/>
              <a:t>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68E47D7-DD00-4EAD-B61F-A8FE1086B87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2138069"/>
              </p:ext>
            </p:extLst>
          </p:nvPr>
        </p:nvGraphicFramePr>
        <p:xfrm>
          <a:off x="1691680" y="836712"/>
          <a:ext cx="5544616" cy="46085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65912"/>
                <a:gridCol w="4078704"/>
              </a:tblGrid>
              <a:tr h="2587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CZ.1.07/1.5.00/34.0565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29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VY-32-INOVACE-528  Zahradní zídky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975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Název školy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Masarykova střední škola zemědělská a Vyšší odborná škola, Opava, příspěvková organizace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648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Ing. Daniela Brímusová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31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Průřezová témata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Člověk a životní prostředí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439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Sadovnické úpravy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433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1.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311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3. </a:t>
                      </a:r>
                      <a:r>
                        <a:rPr lang="cs-CZ" sz="900" dirty="0">
                          <a:effectLst/>
                        </a:rPr>
                        <a:t>1</a:t>
                      </a:r>
                      <a:r>
                        <a:rPr lang="cs-CZ" sz="900" dirty="0" smtClean="0">
                          <a:effectLst/>
                        </a:rPr>
                        <a:t>. </a:t>
                      </a:r>
                      <a:r>
                        <a:rPr lang="cs-CZ" sz="900" dirty="0">
                          <a:effectLst/>
                        </a:rPr>
                        <a:t>2013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2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4. 1. 2013 </a:t>
                      </a:r>
                      <a:r>
                        <a:rPr lang="cs-CZ" sz="900" dirty="0">
                          <a:effectLst/>
                        </a:rPr>
                        <a:t>SAD 1. Za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27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Prezentace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301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Procvičení učiva, ověření znalostí 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2709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Kamenné zídky, suché zídky, zídky s maltou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463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pokyn</a:t>
                      </a:r>
                      <a:endParaRPr lang="cs-CZ" sz="9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Určeno k prohlubování vědomostí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Možnosti využití – hodiny praktického</a:t>
                      </a:r>
                      <a:r>
                        <a:rPr lang="cs-CZ" sz="900" baseline="0" dirty="0" smtClean="0">
                          <a:effectLst/>
                        </a:rPr>
                        <a:t> vyučování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1307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0096" y="5445224"/>
            <a:ext cx="6083808" cy="983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2324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4009" y="2708476"/>
            <a:ext cx="3402712" cy="1296588"/>
          </a:xfrm>
        </p:spPr>
        <p:txBody>
          <a:bodyPr/>
          <a:lstStyle/>
          <a:p>
            <a:r>
              <a:rPr lang="cs-CZ" dirty="0" smtClean="0"/>
              <a:t>Zahradní zídky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88024" y="4653136"/>
            <a:ext cx="3309803" cy="1028573"/>
          </a:xfrm>
        </p:spPr>
        <p:txBody>
          <a:bodyPr/>
          <a:lstStyle/>
          <a:p>
            <a:pPr algn="ctr"/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3064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úkol – 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Součástí kamenných zídek jsou …</a:t>
            </a:r>
          </a:p>
          <a:p>
            <a:r>
              <a:rPr lang="cs-CZ" dirty="0" smtClean="0"/>
              <a:t>Výška suché zídky bývá …</a:t>
            </a:r>
          </a:p>
          <a:p>
            <a:r>
              <a:rPr lang="cs-CZ" dirty="0" smtClean="0"/>
              <a:t>Tloušťka suché zídky bývá …</a:t>
            </a:r>
          </a:p>
          <a:p>
            <a:r>
              <a:rPr lang="cs-CZ" dirty="0" smtClean="0"/>
              <a:t>Spáry suchých květinových zídek vyplňujeme …</a:t>
            </a:r>
          </a:p>
          <a:p>
            <a:r>
              <a:rPr lang="cs-CZ" dirty="0" smtClean="0"/>
              <a:t>Květinové zídky budujeme (kde, proč) …</a:t>
            </a:r>
          </a:p>
          <a:p>
            <a:r>
              <a:rPr lang="cs-CZ" dirty="0" smtClean="0"/>
              <a:t>Kameny v zídkách klademe (nákres)</a:t>
            </a:r>
          </a:p>
          <a:p>
            <a:r>
              <a:rPr lang="cs-CZ" dirty="0" smtClean="0"/>
              <a:t>Odvod přebytečné vody zajistí …</a:t>
            </a:r>
          </a:p>
          <a:p>
            <a:r>
              <a:rPr lang="cs-CZ" dirty="0" smtClean="0"/>
              <a:t>Vrstvy květinové zídky se posunují o …</a:t>
            </a:r>
          </a:p>
          <a:p>
            <a:r>
              <a:rPr lang="cs-CZ" dirty="0" smtClean="0"/>
              <a:t>Čím je tvořen základ květinových zídek (1-2 vrstvy)</a:t>
            </a:r>
          </a:p>
          <a:p>
            <a:r>
              <a:rPr lang="cs-CZ" dirty="0" smtClean="0"/>
              <a:t>Nevýhoda květinových zídek 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5652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r>
              <a:rPr lang="cs-CZ" dirty="0" smtClean="0"/>
              <a:t>2. úkol pro 1. 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3212977"/>
            <a:ext cx="6777317" cy="1368152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Na internetu najdi obrázky květinových zídek a popiš jejich význam a místa vhodná k budování květinových zídek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446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r>
              <a:rPr lang="cs-CZ" dirty="0" smtClean="0"/>
              <a:t>2. úkol pro 3. 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4032448"/>
          </a:xfrm>
        </p:spPr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dirty="0" smtClean="0"/>
              <a:t>Z učebnice Květinářství I. </a:t>
            </a:r>
            <a:r>
              <a:rPr lang="cs-CZ" sz="1800" dirty="0" smtClean="0"/>
              <a:t>(použij přehled str. 319 - 330 nebo z prezentace) </a:t>
            </a:r>
            <a:r>
              <a:rPr lang="cs-CZ" u="sng" dirty="0" smtClean="0"/>
              <a:t>najdi:</a:t>
            </a:r>
          </a:p>
          <a:p>
            <a:pPr lvl="1"/>
            <a:r>
              <a:rPr lang="cs-CZ" dirty="0" smtClean="0"/>
              <a:t>20 trvalek vhodných pro osázení květinových zídek</a:t>
            </a:r>
          </a:p>
          <a:p>
            <a:pPr lvl="1"/>
            <a:r>
              <a:rPr lang="cs-CZ" dirty="0" smtClean="0"/>
              <a:t>10 dřevin </a:t>
            </a:r>
            <a:r>
              <a:rPr lang="cs-CZ" dirty="0"/>
              <a:t>vhodných pro osázení květinových zídek</a:t>
            </a:r>
          </a:p>
          <a:p>
            <a:pPr lvl="1"/>
            <a:r>
              <a:rPr lang="cs-CZ" dirty="0" smtClean="0"/>
              <a:t>2 popínavé nebo převislé dřeviny</a:t>
            </a:r>
          </a:p>
          <a:p>
            <a:endParaRPr lang="cs-CZ" dirty="0"/>
          </a:p>
          <a:p>
            <a:pPr marL="68580" indent="0">
              <a:buNone/>
            </a:pPr>
            <a:r>
              <a:rPr lang="cs-CZ" b="1" u="sng" dirty="0" smtClean="0"/>
              <a:t>Zpracuj do tabulky </a:t>
            </a:r>
            <a:r>
              <a:rPr lang="cs-CZ" dirty="0" smtClean="0"/>
              <a:t>– uveď dobu květu (příp. okrasnost), 			   výšku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Pamatuj ! </a:t>
            </a:r>
            <a:r>
              <a:rPr lang="cs-CZ" dirty="0" smtClean="0"/>
              <a:t>– rostliny nemají zakrývat více než ½ zídky. Tzn. Nepoužívejte rostliny zplaňující a </a:t>
            </a:r>
            <a:r>
              <a:rPr lang="cs-CZ" dirty="0" err="1" smtClean="0"/>
              <a:t>zaplevelující</a:t>
            </a:r>
            <a:r>
              <a:rPr lang="cs-CZ" dirty="0" smtClean="0"/>
              <a:t> rostliny.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5117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961176"/>
          </a:xfrm>
        </p:spPr>
        <p:txBody>
          <a:bodyPr>
            <a:normAutofit/>
          </a:bodyPr>
          <a:lstStyle/>
          <a:p>
            <a:r>
              <a:rPr lang="cs-CZ" dirty="0" smtClean="0"/>
              <a:t>Řešení - 1. </a:t>
            </a:r>
            <a:r>
              <a:rPr lang="cs-CZ" dirty="0"/>
              <a:t>ú</a:t>
            </a:r>
            <a:r>
              <a:rPr lang="cs-CZ" dirty="0" smtClean="0"/>
              <a:t>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323652"/>
            <a:ext cx="7704856" cy="391366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Součástí kamenných zídek jsou </a:t>
            </a:r>
            <a:r>
              <a:rPr lang="cs-CZ" b="1" dirty="0" smtClean="0"/>
              <a:t>kameny a skalničky</a:t>
            </a:r>
          </a:p>
          <a:p>
            <a:r>
              <a:rPr lang="cs-CZ" dirty="0" smtClean="0"/>
              <a:t>Výška suché zídky bývá  </a:t>
            </a:r>
            <a:r>
              <a:rPr lang="cs-CZ" b="1" dirty="0" smtClean="0"/>
              <a:t>do 100 cm</a:t>
            </a:r>
          </a:p>
          <a:p>
            <a:r>
              <a:rPr lang="cs-CZ" dirty="0" smtClean="0"/>
              <a:t>Tloušťka suché zídky bývá </a:t>
            </a:r>
            <a:r>
              <a:rPr lang="cs-CZ" b="1" dirty="0" smtClean="0"/>
              <a:t>0,25 -0,3 m</a:t>
            </a:r>
          </a:p>
          <a:p>
            <a:r>
              <a:rPr lang="cs-CZ" dirty="0" smtClean="0"/>
              <a:t>Spáry suchých květinových zídek vyplňujeme </a:t>
            </a:r>
            <a:r>
              <a:rPr lang="cs-CZ" b="1" dirty="0" smtClean="0"/>
              <a:t>nezaplevelenou zeminou</a:t>
            </a:r>
          </a:p>
          <a:p>
            <a:r>
              <a:rPr lang="cs-CZ" dirty="0" smtClean="0"/>
              <a:t>Květinové zídky budujeme (kde, proč) </a:t>
            </a:r>
            <a:r>
              <a:rPr lang="cs-CZ" b="1" dirty="0" smtClean="0"/>
              <a:t>v okolí budov, zmírnění svahu, protierozní prvek</a:t>
            </a:r>
          </a:p>
          <a:p>
            <a:r>
              <a:rPr lang="cs-CZ" dirty="0" smtClean="0"/>
              <a:t>Kameny v zídkách klademe (nákres) </a:t>
            </a:r>
            <a:r>
              <a:rPr lang="cs-CZ" b="1" dirty="0" smtClean="0"/>
              <a:t>jako cihly</a:t>
            </a:r>
            <a:endParaRPr lang="cs-CZ" dirty="0" smtClean="0"/>
          </a:p>
          <a:p>
            <a:r>
              <a:rPr lang="cs-CZ" dirty="0" smtClean="0"/>
              <a:t>Odvod přebytečné vody zajistí </a:t>
            </a:r>
            <a:r>
              <a:rPr lang="cs-CZ" b="1" dirty="0" smtClean="0"/>
              <a:t>drenáž, drenážní svod</a:t>
            </a:r>
          </a:p>
          <a:p>
            <a:r>
              <a:rPr lang="cs-CZ" dirty="0" smtClean="0"/>
              <a:t>Vrstvy květinové zídky se posunují o </a:t>
            </a:r>
            <a:r>
              <a:rPr lang="cs-CZ" b="1" dirty="0" smtClean="0"/>
              <a:t>0,1 – 0,3 mm</a:t>
            </a:r>
          </a:p>
          <a:p>
            <a:r>
              <a:rPr lang="cs-CZ" dirty="0" smtClean="0"/>
              <a:t>Čím je tvořen základ květinových zídek (1-2 vrstvy)? </a:t>
            </a:r>
            <a:r>
              <a:rPr lang="cs-CZ" b="1" dirty="0"/>
              <a:t>M</a:t>
            </a:r>
            <a:r>
              <a:rPr lang="cs-CZ" b="1" dirty="0" smtClean="0"/>
              <a:t>altou</a:t>
            </a:r>
            <a:endParaRPr lang="cs-CZ" dirty="0" smtClean="0"/>
          </a:p>
          <a:p>
            <a:r>
              <a:rPr lang="cs-CZ" dirty="0" smtClean="0"/>
              <a:t>Nevýhoda květinových zídek: </a:t>
            </a:r>
            <a:r>
              <a:rPr lang="cs-CZ" b="1" dirty="0" smtClean="0"/>
              <a:t>velká spotřeba kamene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8750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17</TotalTime>
  <Words>346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Prezentace aplikace PowerPoint</vt:lpstr>
      <vt:lpstr>Zahradní zídky</vt:lpstr>
      <vt:lpstr>1. úkol – Odpověz na otázky</vt:lpstr>
      <vt:lpstr>2. úkol pro 1. ročník</vt:lpstr>
      <vt:lpstr>2. úkol pro 3. ročník</vt:lpstr>
      <vt:lpstr>Řešení - 1. úkol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Zahradní zídky</dc:title>
  <dc:creator>Miroslav Brimus</dc:creator>
  <cp:lastModifiedBy>Miroslav Brimus</cp:lastModifiedBy>
  <cp:revision>5</cp:revision>
  <dcterms:created xsi:type="dcterms:W3CDTF">2013-05-08T15:20:17Z</dcterms:created>
  <dcterms:modified xsi:type="dcterms:W3CDTF">2013-05-08T21:12:39Z</dcterms:modified>
</cp:coreProperties>
</file>