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5221154"/>
              </p:ext>
            </p:extLst>
          </p:nvPr>
        </p:nvGraphicFramePr>
        <p:xfrm>
          <a:off x="2339752" y="253611"/>
          <a:ext cx="4464496" cy="63530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53611"/>
                        <a:ext cx="4464496" cy="63530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09758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79512" y="2420888"/>
            <a:ext cx="4847456" cy="2808312"/>
          </a:xfrm>
        </p:spPr>
        <p:txBody>
          <a:bodyPr>
            <a:normAutofit fontScale="90000"/>
          </a:bodyPr>
          <a:lstStyle/>
          <a:p>
            <a:r>
              <a:rPr lang="cs-CZ" sz="5400" dirty="0" err="1"/>
              <a:t>AutoCad</a:t>
            </a:r>
            <a:r>
              <a:rPr lang="cs-CZ" sz="5400" dirty="0"/>
              <a:t> </a:t>
            </a:r>
            <a:r>
              <a:rPr lang="cs-CZ" sz="5400" dirty="0" smtClean="0"/>
              <a:t>2012</a:t>
            </a:r>
            <a:br>
              <a:rPr lang="cs-CZ" sz="5400" dirty="0" smtClean="0"/>
            </a:br>
            <a:r>
              <a:rPr lang="cs-CZ" sz="5400" dirty="0"/>
              <a:t>ODSAZENÍ – </a:t>
            </a:r>
            <a:r>
              <a:rPr lang="cs-CZ" sz="5400" dirty="0" err="1"/>
              <a:t>Ekvidistanta</a:t>
            </a:r>
            <a:r>
              <a:rPr lang="cs-CZ" sz="5400" dirty="0"/>
              <a:t/>
            </a:r>
            <a:br>
              <a:rPr lang="cs-CZ" sz="5400" dirty="0"/>
            </a:b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713364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9527" y="1720300"/>
            <a:ext cx="5806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Odsazení se nachází na </a:t>
            </a:r>
            <a:r>
              <a:rPr lang="cs-CZ" sz="2400" dirty="0" err="1" smtClean="0"/>
              <a:t>ribbonu</a:t>
            </a:r>
            <a:r>
              <a:rPr lang="cs-CZ" sz="2400" dirty="0" smtClean="0"/>
              <a:t> MODIFIKACE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66" y="2181965"/>
            <a:ext cx="8228025" cy="1440160"/>
          </a:xfrm>
          <a:prstGeom prst="rect">
            <a:avLst/>
          </a:prstGeom>
        </p:spPr>
      </p:pic>
      <p:pic>
        <p:nvPicPr>
          <p:cNvPr id="7" name="Obrázek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66" y="3933056"/>
            <a:ext cx="5476875" cy="173355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80707" y="1008310"/>
            <a:ext cx="84969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Odsazení je křivka, která má konstantní vzdálenost od další křivky.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8156" y="5877272"/>
            <a:ext cx="82193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/>
              <a:t>Ekvidistantu</a:t>
            </a:r>
            <a:r>
              <a:rPr lang="cs-CZ" sz="2400" dirty="0"/>
              <a:t> lze vytvořit i pomocí klíčového slova </a:t>
            </a:r>
            <a:r>
              <a:rPr lang="cs-CZ" sz="2400" dirty="0" err="1"/>
              <a:t>Ekvid</a:t>
            </a:r>
            <a:r>
              <a:rPr lang="cs-CZ" sz="2400" dirty="0"/>
              <a:t>. 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156" y="466775"/>
            <a:ext cx="4974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ODSAZENÍ - EKVIDISTANTA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393273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2"/>
            <a:ext cx="52621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Odsazení v určité vzdálenosti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95536" y="1196752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Postup je vysvětlen na příkladu vytvoření odsazení k úsečce. Úsečka je dlouhá 1000 a odsazení je v horní části vzdálené 100.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09407" y="2276871"/>
            <a:ext cx="83251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 obrázku je nakreslená úsečka. Zvolíme tlačítko ODSAZENÍ</a:t>
            </a: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467" y="2738536"/>
            <a:ext cx="5976664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280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9343" y="466647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/>
              <a:t>V dalším kroku zadáme vzdálenost od původní křivky. U nás tedy 100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28312"/>
            <a:ext cx="7128792" cy="293273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85970" y="4077072"/>
            <a:ext cx="843450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/>
              <a:t>Klikneme na úsečku, ke které vytváříme odsazení</a:t>
            </a:r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560859"/>
            <a:ext cx="7128792" cy="1748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497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Zvolíme stranu, na kterou chceme nakreslit novou úsečku.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052736"/>
            <a:ext cx="7776864" cy="144016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70364" y="2708920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/>
              <a:t>V této chvíli máme vytvořenou novou úsečku. Postup bychom mohli ihned opakovat a vytvářet další odsazené úsečky ve stejné vzdálenosti (zde 100).</a:t>
            </a:r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874" y="4077072"/>
            <a:ext cx="7759525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781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3468" y="404664"/>
            <a:ext cx="50489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Odsazení některých objektů:</a:t>
            </a:r>
            <a:endParaRPr lang="cs-CZ" sz="3200" dirty="0"/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89438"/>
            <a:ext cx="8208912" cy="3519681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95536" y="4725144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Poznámka:</a:t>
            </a:r>
          </a:p>
          <a:p>
            <a:r>
              <a:rPr lang="cs-CZ" sz="2400" dirty="0"/>
              <a:t>Rozdíl mezi příkladem 2 a 5 je ten, že 2 je nakreslena nástrojem úsečka a 5 nástrojem křivka.</a:t>
            </a:r>
          </a:p>
        </p:txBody>
      </p:sp>
    </p:spTree>
    <p:extLst>
      <p:ext uri="{BB962C8B-B14F-4D97-AF65-F5344CB8AC3E}">
        <p14:creationId xmlns:p14="http://schemas.microsoft.com/office/powerpoint/2010/main" val="702073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44501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Odsazení vedené bodem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54091" y="989439"/>
            <a:ext cx="84969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Postup je vysvětlen na příkladu. Úkolem bude vytvořit novou úsečku rovnoběžnou s původní vedenou středem kružnice. (Pozn. Využijme aktivované tlačítko UCHOP). 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76872"/>
            <a:ext cx="7272808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231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4664"/>
            <a:ext cx="8352928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622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8208912" cy="403244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74500" y="4869160"/>
            <a:ext cx="82019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Protože vedeme odsazení bodem, je třeba zadat klíčové písmeno b (viz obr.)</a:t>
            </a:r>
          </a:p>
        </p:txBody>
      </p:sp>
    </p:spTree>
    <p:extLst>
      <p:ext uri="{BB962C8B-B14F-4D97-AF65-F5344CB8AC3E}">
        <p14:creationId xmlns:p14="http://schemas.microsoft.com/office/powerpoint/2010/main" val="2147517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12776"/>
            <a:ext cx="7272808" cy="388843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72118" y="836712"/>
            <a:ext cx="31536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Klikem vybereme úsečku</a:t>
            </a:r>
          </a:p>
        </p:txBody>
      </p:sp>
    </p:spTree>
    <p:extLst>
      <p:ext uri="{BB962C8B-B14F-4D97-AF65-F5344CB8AC3E}">
        <p14:creationId xmlns:p14="http://schemas.microsoft.com/office/powerpoint/2010/main" val="282437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64704"/>
            <a:ext cx="35843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/>
              <a:t>Klikneme do středu kružnice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01" y="1484784"/>
            <a:ext cx="8208912" cy="4290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065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92696"/>
            <a:ext cx="7776864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990029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23</TotalTime>
  <Words>147</Words>
  <Application>Microsoft Office PowerPoint</Application>
  <PresentationFormat>Předvádění na obrazovce (4:3)</PresentationFormat>
  <Paragraphs>20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Došky</vt:lpstr>
      <vt:lpstr>Microsoft Word Document</vt:lpstr>
      <vt:lpstr>Prezentace aplikace PowerPoint</vt:lpstr>
      <vt:lpstr>AutoCad 2012 ODSAZENÍ – Ekvidistanta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ODSAZENÍ – Ekvidistanta</dc:title>
  <dc:creator>administrator</dc:creator>
  <cp:lastModifiedBy>name</cp:lastModifiedBy>
  <cp:revision>4</cp:revision>
  <dcterms:created xsi:type="dcterms:W3CDTF">2013-05-22T07:22:32Z</dcterms:created>
  <dcterms:modified xsi:type="dcterms:W3CDTF">2013-06-27T07:09:40Z</dcterms:modified>
</cp:coreProperties>
</file>