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5716975"/>
              </p:ext>
            </p:extLst>
          </p:nvPr>
        </p:nvGraphicFramePr>
        <p:xfrm>
          <a:off x="2411760" y="356081"/>
          <a:ext cx="4320480" cy="61480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356081"/>
                        <a:ext cx="4320480" cy="614809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53262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0" y="2204864"/>
            <a:ext cx="4847456" cy="2088232"/>
          </a:xfrm>
        </p:spPr>
        <p:txBody>
          <a:bodyPr>
            <a:normAutofit/>
          </a:bodyPr>
          <a:lstStyle/>
          <a:p>
            <a:r>
              <a:rPr lang="cs-CZ" sz="5400" dirty="0" err="1"/>
              <a:t>AutoCad</a:t>
            </a:r>
            <a:r>
              <a:rPr lang="cs-CZ" sz="5400" dirty="0"/>
              <a:t> </a:t>
            </a:r>
            <a:r>
              <a:rPr lang="cs-CZ" sz="5400" dirty="0" smtClean="0"/>
              <a:t>2012</a:t>
            </a:r>
            <a:br>
              <a:rPr lang="cs-CZ" sz="5400" dirty="0" smtClean="0"/>
            </a:br>
            <a:r>
              <a:rPr lang="cs-CZ" sz="5400" dirty="0"/>
              <a:t>ROZLOŽIT</a:t>
            </a:r>
          </a:p>
        </p:txBody>
      </p:sp>
    </p:spTree>
    <p:extLst>
      <p:ext uri="{BB962C8B-B14F-4D97-AF65-F5344CB8AC3E}">
        <p14:creationId xmlns:p14="http://schemas.microsoft.com/office/powerpoint/2010/main" val="2365788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21911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ROZLOŽIT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441098" y="1563845"/>
            <a:ext cx="84969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Tento nástroj rozloží složený objekt na jednotlivé části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06" y="2724592"/>
            <a:ext cx="7648493" cy="2369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141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Př.: Nakreslíme obdélník a rozložíme ho na úsečky.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866328"/>
            <a:ext cx="7848872" cy="421885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5373216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Stiskneme tlačítko Rozložit a na výzvu (viz. obrázek) vybereme objekt, který rozkládáme.</a:t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64733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4664"/>
            <a:ext cx="4752528" cy="259228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11560" y="3055354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Stiskneme Enter na klávesnici a objekt je rozložen.</a:t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214" y="3717032"/>
            <a:ext cx="4756873" cy="2867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738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50563"/>
            <a:ext cx="10502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Příklad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95536" y="744839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Dle obrázku nakreslete objekt. Začnete obdélníkem o rozměrech 200x500. Nekótujte.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162509"/>
            <a:ext cx="4320480" cy="5218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809112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</TotalTime>
  <Words>61</Words>
  <Application>Microsoft Office PowerPoint</Application>
  <PresentationFormat>Předvádění na obrazovce (4:3)</PresentationFormat>
  <Paragraphs>8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Došky</vt:lpstr>
      <vt:lpstr>Microsoft Word Document</vt:lpstr>
      <vt:lpstr>Prezentace aplikace PowerPoint</vt:lpstr>
      <vt:lpstr>AutoCad 2012 ROZLOŽIT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ROZLOŽIT</dc:title>
  <dc:creator>administrator</dc:creator>
  <cp:lastModifiedBy>name</cp:lastModifiedBy>
  <cp:revision>2</cp:revision>
  <dcterms:created xsi:type="dcterms:W3CDTF">2013-05-22T07:44:39Z</dcterms:created>
  <dcterms:modified xsi:type="dcterms:W3CDTF">2013-06-27T07:10:46Z</dcterms:modified>
</cp:coreProperties>
</file>