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4140207"/>
              </p:ext>
            </p:extLst>
          </p:nvPr>
        </p:nvGraphicFramePr>
        <p:xfrm>
          <a:off x="2411760" y="356081"/>
          <a:ext cx="4392488" cy="6250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56081"/>
                        <a:ext cx="4392488" cy="6250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5561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0" y="2204864"/>
            <a:ext cx="4847456" cy="2088232"/>
          </a:xfrm>
        </p:spPr>
        <p:txBody>
          <a:bodyPr>
            <a:normAutofit fontScale="90000"/>
          </a:bodyPr>
          <a:lstStyle/>
          <a:p>
            <a:r>
              <a:rPr lang="cs-CZ" sz="5400" dirty="0" err="1"/>
              <a:t>AutoCad</a:t>
            </a:r>
            <a:r>
              <a:rPr lang="cs-CZ" sz="5400" dirty="0"/>
              <a:t> </a:t>
            </a:r>
            <a:r>
              <a:rPr lang="cs-CZ" sz="5400" dirty="0" smtClean="0"/>
              <a:t>2012</a:t>
            </a:r>
            <a:br>
              <a:rPr lang="cs-CZ" sz="5400" dirty="0" smtClean="0"/>
            </a:br>
            <a:r>
              <a:rPr lang="cs-CZ" sz="4400" dirty="0" smtClean="0"/>
              <a:t>OŘÍZNOUT - PRODLOUŽIT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9942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23583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OŘÍZNOUT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835259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Důležitý nástroj, který ořízne objekty podle hran jiných objektů.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11" y="3068960"/>
            <a:ext cx="7632848" cy="227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06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00609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 obrázku je nakreslený obdélník, který ořízneme podle úsečky.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89598"/>
            <a:ext cx="3157855" cy="2929890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708920"/>
            <a:ext cx="2866638" cy="3329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519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/>
              <a:t>Vybereme všechny objekty, které se do situace zapojují.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874580"/>
            <a:ext cx="4968552" cy="406658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83568" y="5373216"/>
            <a:ext cx="30446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/>
              <a:t>Stiskneme klávesu Enter</a:t>
            </a:r>
          </a:p>
        </p:txBody>
      </p:sp>
    </p:spTree>
    <p:extLst>
      <p:ext uri="{BB962C8B-B14F-4D97-AF65-F5344CB8AC3E}">
        <p14:creationId xmlns:p14="http://schemas.microsoft.com/office/powerpoint/2010/main" val="105876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Vybíráme </a:t>
            </a:r>
            <a:r>
              <a:rPr lang="cs-CZ" sz="2400" dirty="0"/>
              <a:t>objekty, které zmizí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24744"/>
            <a:ext cx="4608512" cy="403244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714818" y="5445224"/>
            <a:ext cx="81056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 skončení výběru stiskneme Enter.</a:t>
            </a:r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231" y="4149080"/>
            <a:ext cx="2174240" cy="2360295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5774472" y="5541246"/>
            <a:ext cx="576064" cy="230833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169711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548680"/>
            <a:ext cx="11176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Příklad: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92" y="1873748"/>
            <a:ext cx="4450464" cy="472360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38007" y="1042751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Nakreslete objekt podle obrázku. Postupujte tak, že nakreslíte obdélník a kružnici, kterou oříznete.</a:t>
            </a:r>
          </a:p>
        </p:txBody>
      </p:sp>
    </p:spTree>
    <p:extLst>
      <p:ext uri="{BB962C8B-B14F-4D97-AF65-F5344CB8AC3E}">
        <p14:creationId xmlns:p14="http://schemas.microsoft.com/office/powerpoint/2010/main" val="336316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547" y="548678"/>
            <a:ext cx="27537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PRODLOUŽIT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195010"/>
            <a:ext cx="87129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Dojde k prodloužení objektu tak, aby odpovídal hraně jiného objektu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060848"/>
            <a:ext cx="4464496" cy="256077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67544" y="5186809"/>
            <a:ext cx="82713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Vysvětlíme si na příkladu. Protáhneme úsečku na úroveň obdélníku.</a:t>
            </a:r>
          </a:p>
        </p:txBody>
      </p:sp>
    </p:spTree>
    <p:extLst>
      <p:ext uri="{BB962C8B-B14F-4D97-AF65-F5344CB8AC3E}">
        <p14:creationId xmlns:p14="http://schemas.microsoft.com/office/powerpoint/2010/main" val="3205824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6"/>
            <a:ext cx="6840760" cy="403244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68630" y="4724571"/>
            <a:ext cx="83520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 stisknutí tlačítka Prodloužit budeme vyzváni k výběru objektů, které do akce vstupují (zde úsečka a obdélník</a:t>
            </a:r>
            <a:r>
              <a:rPr lang="cs-CZ" sz="2400" dirty="0" smtClean="0"/>
              <a:t>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0549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7488832" cy="396044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67544" y="4725144"/>
            <a:ext cx="36874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Stiskneme Enter na klávesnici</a:t>
            </a:r>
          </a:p>
        </p:txBody>
      </p:sp>
    </p:spTree>
    <p:extLst>
      <p:ext uri="{BB962C8B-B14F-4D97-AF65-F5344CB8AC3E}">
        <p14:creationId xmlns:p14="http://schemas.microsoft.com/office/powerpoint/2010/main" val="643985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28800"/>
            <a:ext cx="6912768" cy="362659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11560" y="69269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Klikneme na objekt, který se prodlouží (zde úsečka)</a:t>
            </a:r>
          </a:p>
        </p:txBody>
      </p:sp>
    </p:spTree>
    <p:extLst>
      <p:ext uri="{BB962C8B-B14F-4D97-AF65-F5344CB8AC3E}">
        <p14:creationId xmlns:p14="http://schemas.microsoft.com/office/powerpoint/2010/main" val="3132499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45153"/>
            <a:ext cx="7128792" cy="3691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617244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499</TotalTime>
  <Words>104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Došky</vt:lpstr>
      <vt:lpstr>Microsoft Word Document</vt:lpstr>
      <vt:lpstr>Prezentace aplikace PowerPoint</vt:lpstr>
      <vt:lpstr>AutoCad 2012 OŘÍZNOUT - PRODLOUŽIT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OŘÍZNOUT</dc:title>
  <dc:creator>administrator</dc:creator>
  <cp:lastModifiedBy>name</cp:lastModifiedBy>
  <cp:revision>4</cp:revision>
  <dcterms:created xsi:type="dcterms:W3CDTF">2013-05-22T07:52:05Z</dcterms:created>
  <dcterms:modified xsi:type="dcterms:W3CDTF">2013-06-27T07:11:38Z</dcterms:modified>
</cp:coreProperties>
</file>