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58" r:id="rId2"/>
    <p:sldId id="256" r:id="rId3"/>
    <p:sldId id="257" r:id="rId4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8115480"/>
              </p:ext>
            </p:extLst>
          </p:nvPr>
        </p:nvGraphicFramePr>
        <p:xfrm>
          <a:off x="2339752" y="253612"/>
          <a:ext cx="4392488" cy="62505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53612"/>
                        <a:ext cx="4392488" cy="62505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576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20827" y="2420888"/>
            <a:ext cx="4847456" cy="18746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err="1" smtClean="0"/>
              <a:t>AutoCad</a:t>
            </a:r>
            <a:r>
              <a:rPr lang="cs-CZ" sz="6000" dirty="0" smtClean="0"/>
              <a:t> 2012   </a:t>
            </a:r>
            <a:r>
              <a:rPr lang="cs-CZ" sz="6200" dirty="0" smtClean="0"/>
              <a:t>Pracovní list 3</a:t>
            </a:r>
            <a:endParaRPr lang="cs-CZ" sz="6200" dirty="0"/>
          </a:p>
        </p:txBody>
      </p:sp>
    </p:spTree>
    <p:extLst>
      <p:ext uri="{BB962C8B-B14F-4D97-AF65-F5344CB8AC3E}">
        <p14:creationId xmlns:p14="http://schemas.microsoft.com/office/powerpoint/2010/main" val="1485978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50333"/>
            <a:ext cx="46436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Nakreslete dle předlohy. (Nekótujte)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811998"/>
            <a:ext cx="8352928" cy="5785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344159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</TotalTime>
  <Words>12</Words>
  <Application>Microsoft Office PowerPoint</Application>
  <PresentationFormat>Předvádění na obrazovce (4:3)</PresentationFormat>
  <Paragraphs>2</Paragraphs>
  <Slides>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5" baseType="lpstr">
      <vt:lpstr>Došky</vt:lpstr>
      <vt:lpstr>Microsoft Word Document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2</cp:revision>
  <dcterms:created xsi:type="dcterms:W3CDTF">2013-05-22T16:13:00Z</dcterms:created>
  <dcterms:modified xsi:type="dcterms:W3CDTF">2013-06-27T07:12:50Z</dcterms:modified>
</cp:coreProperties>
</file>