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8290018"/>
              </p:ext>
            </p:extLst>
          </p:nvPr>
        </p:nvGraphicFramePr>
        <p:xfrm>
          <a:off x="2395300" y="332655"/>
          <a:ext cx="4408948" cy="62739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82628" progId="Word.Document.12">
                  <p:embed/>
                </p:oleObj>
              </mc:Choice>
              <mc:Fallback>
                <p:oleObj name="Dokument" r:id="rId3" imgW="5889940" imgH="83826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95300" y="332655"/>
                        <a:ext cx="4408948" cy="627398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6054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0" y="2204864"/>
            <a:ext cx="4847456" cy="2088232"/>
          </a:xfrm>
        </p:spPr>
        <p:txBody>
          <a:bodyPr>
            <a:normAutofit fontScale="90000"/>
          </a:bodyPr>
          <a:lstStyle/>
          <a:p>
            <a:r>
              <a:rPr lang="cs-CZ" sz="6000" dirty="0" err="1"/>
              <a:t>AutoCad</a:t>
            </a:r>
            <a:r>
              <a:rPr lang="cs-CZ" sz="6000" dirty="0"/>
              <a:t> </a:t>
            </a:r>
            <a:r>
              <a:rPr lang="cs-CZ" sz="6000" dirty="0" smtClean="0"/>
              <a:t>2012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6000" dirty="0"/>
              <a:t>Zrcadlení</a:t>
            </a:r>
            <a:r>
              <a:rPr lang="cs-CZ" sz="4400" dirty="0"/>
              <a:t/>
            </a:r>
            <a:br>
              <a:rPr lang="cs-CZ" sz="4400" dirty="0"/>
            </a:b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50242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63653"/>
            <a:ext cx="86956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Zrcadlení je nástroj, který vytváří zrcadlovou kopii vybraných objektů. Zrcadlení probíhá podle osy zrcadlení.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205" y="2276872"/>
            <a:ext cx="7848872" cy="24482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60150" y="476672"/>
            <a:ext cx="1980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Zrcadlení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033042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Použití ukážeme na následujícím příkladu.  3 objekty zrcadlíme do dalších kvadrantů.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2" y="1269940"/>
            <a:ext cx="7837612" cy="5183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624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2"/>
          <a:stretch/>
        </p:blipFill>
        <p:spPr bwMode="auto">
          <a:xfrm>
            <a:off x="611560" y="332656"/>
            <a:ext cx="6984776" cy="59766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42486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Vybereme objekty a stiskneme klávesu ENTER.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56" y="1042014"/>
            <a:ext cx="7067080" cy="4331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942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83529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Dále budeme vyzváni k tomu, abychom zadali dva body osy zrcadlení. Stačí kliknout myší.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844824"/>
            <a:ext cx="7632848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178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Po zadání dvou bodů jsme vyzváni, abychom určili, zda chceme vymazat původní objekty. Implicitní hodnota je N (ne) a tak stačí stisknout Enter.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662" y="2060848"/>
            <a:ext cx="7920880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8971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52291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Postup opakujeme podle horizontální osy.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010345"/>
            <a:ext cx="7776864" cy="5226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390351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</TotalTime>
  <Words>79</Words>
  <Application>Microsoft Office PowerPoint</Application>
  <PresentationFormat>Předvádění na obrazovce (4:3)</PresentationFormat>
  <Paragraphs>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Došky</vt:lpstr>
      <vt:lpstr>Microsoft Word Document</vt:lpstr>
      <vt:lpstr>Prezentace aplikace PowerPoint</vt:lpstr>
      <vt:lpstr>AutoCad 2012 Zrcadlení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Zrcadlení</dc:title>
  <dc:creator>administrator</dc:creator>
  <cp:lastModifiedBy>name</cp:lastModifiedBy>
  <cp:revision>3</cp:revision>
  <dcterms:created xsi:type="dcterms:W3CDTF">2013-05-22T16:17:39Z</dcterms:created>
  <dcterms:modified xsi:type="dcterms:W3CDTF">2013-06-27T07:13:38Z</dcterms:modified>
</cp:coreProperties>
</file>