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6/28/2013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6/28/2013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6/28/2013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6/28/2013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47110296"/>
              </p:ext>
            </p:extLst>
          </p:nvPr>
        </p:nvGraphicFramePr>
        <p:xfrm>
          <a:off x="2395300" y="332655"/>
          <a:ext cx="4408948" cy="6273989"/>
        </p:xfrm>
        <a:graphic>
          <a:graphicData uri="http://schemas.openxmlformats.org/presentationml/2006/ole">
            <p:oleObj spid="_x0000_s1026" name="Dokument" r:id="rId3" imgW="5889940" imgH="8382628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260990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0" y="2564904"/>
            <a:ext cx="4847456" cy="2088232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</a:t>
            </a:r>
            <a:r>
              <a:rPr lang="cs-CZ" sz="6000" dirty="0" smtClean="0"/>
              <a:t>2012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6000" dirty="0" smtClean="0"/>
              <a:t>Protáhnout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52341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4784" y="1004577"/>
            <a:ext cx="8007656" cy="156032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9552" y="332656"/>
            <a:ext cx="30230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PROTÁHNOUT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24784" y="3356992"/>
            <a:ext cx="84397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Protáhne objekty, které jsou „částečně“ vybrány (myší  zprava do leva – zelená barva výběru).</a:t>
            </a:r>
          </a:p>
          <a:p>
            <a:r>
              <a:rPr lang="cs-CZ" sz="2400" dirty="0"/>
              <a:t>Objekty, které jsou „úplně“ vybrány (myší zleva </a:t>
            </a:r>
            <a:r>
              <a:rPr lang="cs-CZ" sz="2400" dirty="0" smtClean="0"/>
              <a:t>doprava </a:t>
            </a:r>
            <a:r>
              <a:rPr lang="cs-CZ" sz="2400" dirty="0"/>
              <a:t>– modrá barva výběru) nebo objekty jednotlivě vybrané jsou místo </a:t>
            </a:r>
            <a:r>
              <a:rPr lang="cs-CZ" sz="2400" dirty="0" smtClean="0"/>
              <a:t>protažením </a:t>
            </a:r>
            <a:r>
              <a:rPr lang="cs-CZ" sz="2400" dirty="0"/>
              <a:t>jen posunuty. </a:t>
            </a:r>
          </a:p>
          <a:p>
            <a:r>
              <a:rPr lang="cs-CZ" sz="2400" dirty="0"/>
              <a:t>Některé objekty, mezi které patří například kružnice, elipsy a bloky, nelze protahovat.</a:t>
            </a:r>
          </a:p>
        </p:txBody>
      </p:sp>
    </p:spTree>
    <p:extLst>
      <p:ext uri="{BB962C8B-B14F-4D97-AF65-F5344CB8AC3E}">
        <p14:creationId xmlns:p14="http://schemas.microsoft.com/office/powerpoint/2010/main" xmlns="" val="151721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50131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Př. Protáhni součástku na obrázku o 50.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794321"/>
            <a:ext cx="5760720" cy="313055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Zvolíme tlačítko PROTÁHNOUT na </a:t>
            </a:r>
            <a:r>
              <a:rPr lang="cs-CZ" dirty="0" err="1"/>
              <a:t>Ribbonu</a:t>
            </a:r>
            <a:r>
              <a:rPr lang="cs-CZ" dirty="0"/>
              <a:t> MODIFIKACE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5784" y="3924871"/>
            <a:ext cx="80206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Zvolíme tlačítko PROTÁHNOUT na </a:t>
            </a:r>
            <a:r>
              <a:rPr lang="cs-CZ" sz="2400" dirty="0" err="1"/>
              <a:t>Ribbonu</a:t>
            </a:r>
            <a:r>
              <a:rPr lang="cs-CZ" sz="2400" dirty="0"/>
              <a:t> MODIFIKACE</a:t>
            </a:r>
          </a:p>
        </p:txBody>
      </p:sp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332569"/>
            <a:ext cx="3081617" cy="221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506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Budeme vyzváni k výběru objektů. Provedeme částečný výběr (zprava do leva).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700808"/>
            <a:ext cx="6552728" cy="324036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83568" y="5517232"/>
            <a:ext cx="59046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Zmáčkneme klávesu Enter.</a:t>
            </a:r>
          </a:p>
        </p:txBody>
      </p:sp>
    </p:spTree>
    <p:extLst>
      <p:ext uri="{BB962C8B-B14F-4D97-AF65-F5344CB8AC3E}">
        <p14:creationId xmlns:p14="http://schemas.microsoft.com/office/powerpoint/2010/main" xmlns="" val="396028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Budeme vyzváni k určení referenčního bodu. (Bod posunu).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235074"/>
            <a:ext cx="7992888" cy="320203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11560" y="5229200"/>
            <a:ext cx="33166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Vybereme vrchol objektu.</a:t>
            </a:r>
          </a:p>
        </p:txBody>
      </p:sp>
    </p:spTree>
    <p:extLst>
      <p:ext uri="{BB962C8B-B14F-4D97-AF65-F5344CB8AC3E}">
        <p14:creationId xmlns:p14="http://schemas.microsoft.com/office/powerpoint/2010/main" xmlns="" val="378752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548680"/>
            <a:ext cx="5760720" cy="312166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59" y="3861048"/>
            <a:ext cx="40497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Myší můžeme objekt prodloužit.</a:t>
            </a:r>
          </a:p>
        </p:txBody>
      </p:sp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855" y="4322713"/>
            <a:ext cx="5760720" cy="235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0342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517" y="245839"/>
            <a:ext cx="48594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Přesnou hodnotu zadáme z klávesnice.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491" y="708780"/>
            <a:ext cx="5760720" cy="223647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79491" y="3044983"/>
            <a:ext cx="33494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Klávesou Enter potvrdíme.</a:t>
            </a: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3506648"/>
            <a:ext cx="5760720" cy="309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863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Nyní si dokumentujeme úvodní informaci, že při úplném výběru – zleva </a:t>
            </a:r>
            <a:r>
              <a:rPr lang="cs-CZ" sz="2400" dirty="0" smtClean="0"/>
              <a:t>doprava </a:t>
            </a:r>
            <a:r>
              <a:rPr lang="cs-CZ" sz="2400" dirty="0"/>
              <a:t>(modrý výběr) se objekt pouze přesune.</a:t>
            </a: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235661"/>
            <a:ext cx="5760720" cy="37592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5445224"/>
            <a:ext cx="20681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Stiskneme Enter</a:t>
            </a:r>
          </a:p>
        </p:txBody>
      </p:sp>
    </p:spTree>
    <p:extLst>
      <p:ext uri="{BB962C8B-B14F-4D97-AF65-F5344CB8AC3E}">
        <p14:creationId xmlns:p14="http://schemas.microsoft.com/office/powerpoint/2010/main" xmlns="" val="425369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Zvolíme referenční bod – zde vrchol objektu – klikem.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0890" y="965919"/>
            <a:ext cx="72914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Určíme vzdálenost posunutí.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432" y="1700808"/>
            <a:ext cx="7702710" cy="314011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41698" y="5157192"/>
            <a:ext cx="30446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Stiskneme klávesu Enter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533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76672"/>
            <a:ext cx="7344816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751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53</TotalTime>
  <Words>103</Words>
  <Application>Microsoft Office PowerPoint</Application>
  <PresentationFormat>Předvádění na obrazovce (4:3)</PresentationFormat>
  <Paragraphs>20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Došky</vt:lpstr>
      <vt:lpstr>Dokument</vt:lpstr>
      <vt:lpstr>Snímek 1</vt:lpstr>
      <vt:lpstr>AutoCad 2012 Protáhnout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Protáhnout</dc:title>
  <dc:creator>administrator</dc:creator>
  <cp:lastModifiedBy>Dum</cp:lastModifiedBy>
  <cp:revision>5</cp:revision>
  <dcterms:created xsi:type="dcterms:W3CDTF">2013-05-23T07:15:26Z</dcterms:created>
  <dcterms:modified xsi:type="dcterms:W3CDTF">2013-06-28T05:55:57Z</dcterms:modified>
</cp:coreProperties>
</file>