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89" r:id="rId1"/>
  </p:sldMasterIdLst>
  <p:sldIdLst>
    <p:sldId id="277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0" r:id="rId17"/>
    <p:sldId id="271" r:id="rId18"/>
    <p:sldId id="272" r:id="rId19"/>
    <p:sldId id="273" r:id="rId20"/>
    <p:sldId id="274" r:id="rId21"/>
    <p:sldId id="275" r:id="rId22"/>
    <p:sldId id="276" r:id="rId23"/>
  </p:sldIdLst>
  <p:sldSz cx="9144000" cy="6858000" type="screen4x3"/>
  <p:notesSz cx="7010400" cy="92964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4" d="100"/>
          <a:sy n="94" d="100"/>
        </p:scale>
        <p:origin x="-882" y="17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926BC-8E78-4CCF-A7B2-8DF8460C404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3250A7-F2AC-4A3A-BAC6-4433188AF404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F603B8-852C-4305-A8B5-259A7A1815F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3025EA-66B7-4B75-BC7E-E841861BC2EE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0C081B-7565-4E7A-9F9F-F1076E2DDB85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00E28A-3A4F-4E6B-B567-EC8C4C5EF7EB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F08A9-3E88-45E3-A460-6C4313B1A85D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21CF1C-1A92-4FD7-820B-88967322F7A9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372853-67FE-4B33-8352-7E4108629A36}" type="datetime1">
              <a:rPr lang="en-US" smtClean="0"/>
              <a:pPr/>
              <a:t>6/27/2013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8F43FD-ABDB-43CF-A014-C9419E2A3211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E48785BE-30D6-45E9-9828-9A90A2D6DF6D}" type="datetime1">
              <a:rPr lang="en-US" smtClean="0"/>
              <a:pPr/>
              <a:t>6/27/2013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FA84A37A-AFC2-4A01-80A1-FC20F2C0D5BB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90" r:id="rId1"/>
    <p:sldLayoutId id="2147483891" r:id="rId2"/>
    <p:sldLayoutId id="2147483892" r:id="rId3"/>
    <p:sldLayoutId id="2147483893" r:id="rId4"/>
    <p:sldLayoutId id="2147483894" r:id="rId5"/>
    <p:sldLayoutId id="2147483895" r:id="rId6"/>
    <p:sldLayoutId id="2147483896" r:id="rId7"/>
    <p:sldLayoutId id="2147483897" r:id="rId8"/>
    <p:sldLayoutId id="2147483898" r:id="rId9"/>
    <p:sldLayoutId id="2147483899" r:id="rId10"/>
    <p:sldLayoutId id="2147483900" r:id="rId11"/>
  </p:sldLayoutIdLst>
  <p:hf sldNum="0" hdr="0" ftr="0" dt="0"/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Word_Document1.docx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g"/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image" Target="../media/image21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72981478"/>
              </p:ext>
            </p:extLst>
          </p:nvPr>
        </p:nvGraphicFramePr>
        <p:xfrm>
          <a:off x="2445902" y="404663"/>
          <a:ext cx="4358346" cy="620198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6" name="Dokument" r:id="rId3" imgW="5889940" imgH="8382628" progId="Word.Document.12">
                  <p:embed/>
                </p:oleObj>
              </mc:Choice>
              <mc:Fallback>
                <p:oleObj name="Dokument" r:id="rId3" imgW="5889940" imgH="8382628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4"/>
                      <a:stretch>
                        <a:fillRect/>
                      </a:stretch>
                    </p:blipFill>
                    <p:spPr>
                      <a:xfrm>
                        <a:off x="2445902" y="404663"/>
                        <a:ext cx="4358346" cy="620198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56431160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type="ctrTitle"/>
          </p:nvPr>
        </p:nvSpPr>
        <p:spPr>
          <a:xfrm>
            <a:off x="0" y="2348880"/>
            <a:ext cx="4847456" cy="2088232"/>
          </a:xfrm>
        </p:spPr>
        <p:txBody>
          <a:bodyPr>
            <a:normAutofit fontScale="90000"/>
          </a:bodyPr>
          <a:lstStyle/>
          <a:p>
            <a:r>
              <a:rPr lang="cs-CZ" sz="6000" dirty="0" err="1"/>
              <a:t>AutoCad</a:t>
            </a:r>
            <a:r>
              <a:rPr lang="cs-CZ" sz="6000" dirty="0"/>
              <a:t> </a:t>
            </a:r>
            <a:r>
              <a:rPr lang="cs-CZ" sz="6000" dirty="0" smtClean="0"/>
              <a:t>2012</a:t>
            </a:r>
            <a:r>
              <a:rPr lang="cs-CZ" sz="5400" dirty="0" smtClean="0"/>
              <a:t/>
            </a:r>
            <a:br>
              <a:rPr lang="cs-CZ" sz="5400" dirty="0" smtClean="0"/>
            </a:br>
            <a:r>
              <a:rPr lang="cs-CZ" sz="6000" dirty="0" smtClean="0"/>
              <a:t>Pole</a:t>
            </a:r>
            <a:r>
              <a:rPr lang="cs-CZ" sz="4400" dirty="0"/>
              <a:t/>
            </a:r>
            <a:br>
              <a:rPr lang="cs-CZ" sz="4400" dirty="0"/>
            </a:b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8672789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47305" y="303527"/>
            <a:ext cx="107914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/>
              <a:t>POLE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539552" y="873037"/>
            <a:ext cx="777686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Rozmístí kopie prvků do libovolné kombinace řádků a sloupců. Při výběru se pak pole chová jako jeden prvek. Následně můžeme parametry pole měnit.</a:t>
            </a:r>
          </a:p>
        </p:txBody>
      </p:sp>
      <p:sp>
        <p:nvSpPr>
          <p:cNvPr id="4" name="Obdélník 3"/>
          <p:cNvSpPr/>
          <p:nvPr/>
        </p:nvSpPr>
        <p:spPr>
          <a:xfrm>
            <a:off x="539552" y="2073366"/>
            <a:ext cx="8057143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Vytvoření pole si ukážeme na následujícím příkladu: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8282" y="2525180"/>
            <a:ext cx="7625095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Vytvoříme pole z prvku obdélník viz. obrázky.</a:t>
            </a:r>
          </a:p>
        </p:txBody>
      </p:sp>
      <p:pic>
        <p:nvPicPr>
          <p:cNvPr id="6" name="Obrázek 5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070" r="26261" b="26951"/>
          <a:stretch/>
        </p:blipFill>
        <p:spPr bwMode="auto">
          <a:xfrm>
            <a:off x="755576" y="2986845"/>
            <a:ext cx="3312368" cy="3228659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65716282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1500" y="332656"/>
            <a:ext cx="4072508" cy="56886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43801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404664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Nakreslíme první prvek (obdélník) a zvolíme </a:t>
            </a:r>
            <a:r>
              <a:rPr lang="cs-CZ" sz="2400" dirty="0" err="1"/>
              <a:t>tl</a:t>
            </a:r>
            <a:r>
              <a:rPr lang="cs-CZ" sz="2400" dirty="0"/>
              <a:t>. POLE.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980728"/>
            <a:ext cx="7056784" cy="2592288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23528" y="3585168"/>
            <a:ext cx="856375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 stisknutí tlačítka budeme vyzváni k výběru objektů – vybereme obdélník.</a:t>
            </a:r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4000666"/>
            <a:ext cx="3676650" cy="2676525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5508104" y="5877272"/>
            <a:ext cx="345638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Stiskneme Enter na klávesnici.</a:t>
            </a:r>
          </a:p>
        </p:txBody>
      </p:sp>
    </p:spTree>
    <p:extLst>
      <p:ext uri="{BB962C8B-B14F-4D97-AF65-F5344CB8AC3E}">
        <p14:creationId xmlns:p14="http://schemas.microsoft.com/office/powerpoint/2010/main" val="11629937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467544" y="332656"/>
            <a:ext cx="8136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Budeme zadávat pole pomocí počtu prvků v řadě a sloupci a proto stiskneme na klávesnici </a:t>
            </a:r>
            <a:r>
              <a:rPr lang="cs-CZ" sz="2400" dirty="0" smtClean="0"/>
              <a:t>klíčové </a:t>
            </a:r>
            <a:r>
              <a:rPr lang="cs-CZ" sz="2400" dirty="0"/>
              <a:t>písmeno </a:t>
            </a:r>
            <a:r>
              <a:rPr lang="cs-CZ" sz="2400" b="1" dirty="0"/>
              <a:t>p a </a:t>
            </a:r>
            <a:r>
              <a:rPr lang="cs-CZ" sz="2400" dirty="0"/>
              <a:t>zmáčkneme</a:t>
            </a:r>
            <a:r>
              <a:rPr lang="cs-CZ" sz="2400" b="1" dirty="0"/>
              <a:t> Enter. </a:t>
            </a:r>
            <a:endParaRPr lang="cs-CZ" sz="2400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532984"/>
            <a:ext cx="7488832" cy="39842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610859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332656"/>
            <a:ext cx="842493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Zadáme tedy počet řádků – 4, Enter a počet sloupců – 3 Enter.</a:t>
            </a:r>
          </a:p>
        </p:txBody>
      </p:sp>
      <p:pic>
        <p:nvPicPr>
          <p:cNvPr id="3" name="Obrázek 2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45823" b="16416"/>
          <a:stretch/>
        </p:blipFill>
        <p:spPr bwMode="auto">
          <a:xfrm>
            <a:off x="395536" y="980728"/>
            <a:ext cx="7704856" cy="1296144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4" name="Obdélník 3"/>
          <p:cNvSpPr/>
          <p:nvPr/>
        </p:nvSpPr>
        <p:spPr>
          <a:xfrm>
            <a:off x="405920" y="2505670"/>
            <a:ext cx="769447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Chceme určit vzdálenost mezi prvky, proto budeme zadávat rozteč a musíme tedy stisknout klíčové písmeno </a:t>
            </a:r>
            <a:r>
              <a:rPr lang="cs-CZ" sz="2400" b="1" dirty="0"/>
              <a:t>r. </a:t>
            </a:r>
            <a:endParaRPr lang="cs-CZ" sz="2400" dirty="0"/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920" y="3645024"/>
            <a:ext cx="7694472" cy="20162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63549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835292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Budeme vyzváni k zadání rozteče – vzdálenost mezi řádky (Enter) a následně mezi sloupci. Zadáme hodnoty 300 Enter 200. Ukončíme Enter.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598321"/>
            <a:ext cx="4968552" cy="1232776"/>
          </a:xfrm>
          <a:prstGeom prst="rect">
            <a:avLst/>
          </a:prstGeom>
        </p:spPr>
      </p:pic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36096" y="1574484"/>
            <a:ext cx="3389618" cy="45188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329561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260648"/>
            <a:ext cx="355866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/>
              <a:t>Změna parametrů pole:</a:t>
            </a:r>
          </a:p>
        </p:txBody>
      </p:sp>
      <p:sp>
        <p:nvSpPr>
          <p:cNvPr id="3" name="Obdélník 2"/>
          <p:cNvSpPr/>
          <p:nvPr/>
        </p:nvSpPr>
        <p:spPr>
          <a:xfrm>
            <a:off x="323528" y="792542"/>
            <a:ext cx="856895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Při výběru pole se změní </a:t>
            </a:r>
            <a:r>
              <a:rPr lang="cs-CZ" sz="2400" dirty="0" err="1"/>
              <a:t>ribbon</a:t>
            </a:r>
            <a:r>
              <a:rPr lang="cs-CZ" sz="2400" dirty="0"/>
              <a:t> tak, aby odpovídal parametrům pole.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623538"/>
            <a:ext cx="6696744" cy="4685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4833197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88640"/>
            <a:ext cx="835292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 tlačítek </a:t>
            </a:r>
            <a:r>
              <a:rPr lang="cs-CZ" sz="2400" dirty="0" err="1"/>
              <a:t>ribbonu</a:t>
            </a:r>
            <a:r>
              <a:rPr lang="cs-CZ" sz="2400" dirty="0"/>
              <a:t> je patrné, že změna není žádný problém. </a:t>
            </a:r>
          </a:p>
        </p:txBody>
      </p:sp>
      <p:sp>
        <p:nvSpPr>
          <p:cNvPr id="3" name="Obdélník 2"/>
          <p:cNvSpPr/>
          <p:nvPr/>
        </p:nvSpPr>
        <p:spPr>
          <a:xfrm>
            <a:off x="292317" y="764704"/>
            <a:ext cx="856895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Tlačítkem Základní bod můžeme měnit umístění základního bodu pole. Zde původně ve středu prvního prvku. Můžeme přemístit do levého dolního </a:t>
            </a:r>
            <a:r>
              <a:rPr lang="cs-CZ" sz="2400" dirty="0" smtClean="0"/>
              <a:t>rohu.</a:t>
            </a:r>
            <a:endParaRPr lang="cs-CZ" sz="2400" dirty="0"/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1300" y="1978486"/>
            <a:ext cx="7985115" cy="43308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82067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Tlačítkem upravit zdroj pak můžeme měnit prvky (měníme pouze jeden, změna se projeví na celém poli.)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1163652"/>
            <a:ext cx="3168352" cy="3667125"/>
          </a:xfrm>
          <a:prstGeom prst="rect">
            <a:avLst/>
          </a:prstGeom>
        </p:spPr>
      </p:pic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1163653"/>
            <a:ext cx="3295650" cy="3667125"/>
          </a:xfrm>
          <a:prstGeom prst="rect">
            <a:avLst/>
          </a:prstGeom>
        </p:spPr>
      </p:pic>
      <p:sp>
        <p:nvSpPr>
          <p:cNvPr id="5" name="Obdélník 4"/>
          <p:cNvSpPr/>
          <p:nvPr/>
        </p:nvSpPr>
        <p:spPr>
          <a:xfrm>
            <a:off x="467544" y="5013176"/>
            <a:ext cx="7760146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Po provedení změn je třeba potvrdit tuto akci tlačítkem Uložit změny.</a:t>
            </a:r>
          </a:p>
        </p:txBody>
      </p:sp>
    </p:spTree>
    <p:extLst>
      <p:ext uri="{BB962C8B-B14F-4D97-AF65-F5344CB8AC3E}">
        <p14:creationId xmlns:p14="http://schemas.microsoft.com/office/powerpoint/2010/main" val="8077874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620688"/>
            <a:ext cx="7992888" cy="1944216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3528" y="2948433"/>
            <a:ext cx="7992888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Můžeme také nahradit prvek pole jiným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5222" y="3440893"/>
            <a:ext cx="53285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Nahradíme první prvek kružnicí.</a:t>
            </a:r>
          </a:p>
        </p:txBody>
      </p:sp>
    </p:spTree>
    <p:extLst>
      <p:ext uri="{BB962C8B-B14F-4D97-AF65-F5344CB8AC3E}">
        <p14:creationId xmlns:p14="http://schemas.microsoft.com/office/powerpoint/2010/main" val="76592460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1628800"/>
            <a:ext cx="4248472" cy="403244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57330" y="461863"/>
            <a:ext cx="574067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Kružnici si nakreslíme vedle.</a:t>
            </a:r>
          </a:p>
        </p:txBody>
      </p:sp>
    </p:spTree>
    <p:extLst>
      <p:ext uri="{BB962C8B-B14F-4D97-AF65-F5344CB8AC3E}">
        <p14:creationId xmlns:p14="http://schemas.microsoft.com/office/powerpoint/2010/main" val="279004743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476672"/>
            <a:ext cx="7776864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Při vybraném poli stiskneme tlačítko Nahradit prvek.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3568" y="938337"/>
            <a:ext cx="5457825" cy="5219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68492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476672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Budeme vyzváni k výběru kružnice.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938336"/>
            <a:ext cx="6768752" cy="4722911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467544" y="5877272"/>
            <a:ext cx="33843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Stiskneme Enter.</a:t>
            </a:r>
          </a:p>
        </p:txBody>
      </p:sp>
    </p:spTree>
    <p:extLst>
      <p:ext uri="{BB962C8B-B14F-4D97-AF65-F5344CB8AC3E}">
        <p14:creationId xmlns:p14="http://schemas.microsoft.com/office/powerpoint/2010/main" val="271017009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332656"/>
            <a:ext cx="828092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Zvolíme referenční bod (klikem) – zde střed kružnice.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1124744"/>
            <a:ext cx="7848872" cy="4608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36799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548680"/>
            <a:ext cx="712879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Klikneme na prvek, který bude nahrazen.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5536" y="1010345"/>
            <a:ext cx="4968552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Enter.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1472010"/>
            <a:ext cx="3600400" cy="44772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8684817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404664"/>
            <a:ext cx="878497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Obdobným způsobem můžeme vytvořit </a:t>
            </a:r>
            <a:r>
              <a:rPr lang="cs-CZ" sz="2400" b="1" dirty="0"/>
              <a:t>POLE POLÁRNÍ – (KRUHOVÉ)</a:t>
            </a:r>
            <a:endParaRPr lang="cs-CZ" sz="2400" dirty="0"/>
          </a:p>
        </p:txBody>
      </p:sp>
      <p:pic>
        <p:nvPicPr>
          <p:cNvPr id="3" name="Obrázek 2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22" b="4106"/>
          <a:stretch/>
        </p:blipFill>
        <p:spPr>
          <a:xfrm>
            <a:off x="251520" y="1017639"/>
            <a:ext cx="5976664" cy="3067664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261924" y="4869160"/>
            <a:ext cx="819850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Vytvoříme polární pole z prvku trojúhelník tak, aby pole tvořilo 10 prvků, vyplňovalo celý kruh a prvky se nenatáčely.</a:t>
            </a:r>
          </a:p>
        </p:txBody>
      </p:sp>
    </p:spTree>
    <p:extLst>
      <p:ext uri="{BB962C8B-B14F-4D97-AF65-F5344CB8AC3E}">
        <p14:creationId xmlns:p14="http://schemas.microsoft.com/office/powerpoint/2010/main" val="366092756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260648"/>
            <a:ext cx="4320480" cy="4032448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328730" y="4325502"/>
            <a:ext cx="8131702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Nakreslíme trojúhelník stiskneme tlačítko POLÁRNÍ POLE a budeme vyzváni k výběru objektů – vybereme trojúhelník.</a:t>
            </a:r>
          </a:p>
        </p:txBody>
      </p:sp>
      <p:pic>
        <p:nvPicPr>
          <p:cNvPr id="4" name="Obrázek 3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061709"/>
            <a:ext cx="2505075" cy="15906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417014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245839"/>
            <a:ext cx="8064896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Určíme střed rotace</a:t>
            </a:r>
          </a:p>
        </p:txBody>
      </p:sp>
      <p:pic>
        <p:nvPicPr>
          <p:cNvPr id="3" name="Obrázek 2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9297" y="713105"/>
            <a:ext cx="5688632" cy="2490663"/>
          </a:xfrm>
          <a:prstGeom prst="rect">
            <a:avLst/>
          </a:prstGeom>
        </p:spPr>
      </p:pic>
      <p:sp>
        <p:nvSpPr>
          <p:cNvPr id="4" name="Obdélník 3"/>
          <p:cNvSpPr/>
          <p:nvPr/>
        </p:nvSpPr>
        <p:spPr>
          <a:xfrm>
            <a:off x="395536" y="3356992"/>
            <a:ext cx="8494373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Určíme počet prvků – 10 a následně potvrdíme klávesou Enter, </a:t>
            </a: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>že </a:t>
            </a:r>
            <a:r>
              <a:rPr lang="cs-CZ" sz="2400" dirty="0"/>
              <a:t>chceme mít </a:t>
            </a:r>
            <a:r>
              <a:rPr lang="cs-CZ" sz="2400" dirty="0" smtClean="0"/>
              <a:t>pole </a:t>
            </a:r>
            <a:r>
              <a:rPr lang="cs-CZ" sz="2400" dirty="0"/>
              <a:t>okolo celého kruhu (360</a:t>
            </a:r>
            <a:r>
              <a:rPr lang="cs-CZ" sz="2400" dirty="0" smtClean="0"/>
              <a:t>°).</a:t>
            </a:r>
            <a:endParaRPr lang="cs-CZ" sz="2400" dirty="0"/>
          </a:p>
        </p:txBody>
      </p:sp>
      <p:pic>
        <p:nvPicPr>
          <p:cNvPr id="5" name="Obrázek 4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815" y="4188467"/>
            <a:ext cx="5760720" cy="2387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3465313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332656"/>
            <a:ext cx="8640960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/>
              <a:t>Stejně jako  u předchozího příkladu po vybrání pole můžeme měnit jeho parametry. My potřebujeme změnit natáčení prvků. </a:t>
            </a:r>
          </a:p>
        </p:txBody>
      </p:sp>
      <p:pic>
        <p:nvPicPr>
          <p:cNvPr id="4" name="Obrázek 3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873" y="1412776"/>
            <a:ext cx="7612898" cy="35614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81973291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103"/>
          <a:stretch/>
        </p:blipFill>
        <p:spPr bwMode="auto">
          <a:xfrm>
            <a:off x="611560" y="692696"/>
            <a:ext cx="5055235" cy="4454525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807592995"/>
      </p:ext>
    </p:extLst>
  </p:cSld>
  <p:clrMapOvr>
    <a:masterClrMapping/>
  </p:clrMapOvr>
</p:sld>
</file>

<file path=ppt/theme/theme1.xml><?xml version="1.0" encoding="utf-8"?>
<a:theme xmlns:a="http://schemas.openxmlformats.org/drawingml/2006/main" name="Došky">
  <a:themeElements>
    <a:clrScheme name="Thatch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a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Thatch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74</TotalTime>
  <Words>287</Words>
  <Application>Microsoft Office PowerPoint</Application>
  <PresentationFormat>Předvádění na obrazovce (4:3)</PresentationFormat>
  <Paragraphs>33</Paragraphs>
  <Slides>22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4" baseType="lpstr">
      <vt:lpstr>Došky</vt:lpstr>
      <vt:lpstr>Microsoft Word Document</vt:lpstr>
      <vt:lpstr>Prezentace aplikace PowerPoint</vt:lpstr>
      <vt:lpstr>AutoCad 2012 Pole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AutoCad 2012 Pole </dc:title>
  <dc:creator>administrator</dc:creator>
  <cp:lastModifiedBy>name</cp:lastModifiedBy>
  <cp:revision>6</cp:revision>
  <dcterms:created xsi:type="dcterms:W3CDTF">2013-05-24T06:31:51Z</dcterms:created>
  <dcterms:modified xsi:type="dcterms:W3CDTF">2013-06-27T07:15:25Z</dcterms:modified>
</cp:coreProperties>
</file>