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docx" ContentType="application/vnd.openxmlformats-officedocument.wordprocessingml.document"/>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sldIdLst>
    <p:sldId id="27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474" y="-30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B4D926BC-8E78-4CCF-A7B2-8DF8460C404D}" type="datetime1">
              <a:rPr lang="en-US" smtClean="0"/>
              <a:pPr/>
              <a:t>6/28/2013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03250A7-F2AC-4A3A-BAC6-4433188AF404}" type="datetime1">
              <a:rPr lang="en-US" smtClean="0"/>
              <a:pPr/>
              <a:t>6/28/2013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E48785BE-30D6-45E9-9828-9A90A2D6DF6D}" type="datetime1">
              <a:rPr lang="en-US" smtClean="0"/>
              <a:pPr/>
              <a:t>6/28/2013</a:t>
            </a:fld>
            <a:endParaRPr lang="en-US" dirty="0"/>
          </a:p>
        </p:txBody>
      </p:sp>
      <p:sp>
        <p:nvSpPr>
          <p:cNvPr id="91" name="Footer Placeholder 90"/>
          <p:cNvSpPr>
            <a:spLocks noGrp="1"/>
          </p:cNvSpPr>
          <p:nvPr>
            <p:ph type="ftr" sz="quarter" idx="11"/>
          </p:nvPr>
        </p:nvSpPr>
        <p:spPr/>
        <p:txBody>
          <a:bodyPr/>
          <a:lstStyle/>
          <a:p>
            <a:endParaRPr lang="en-US" dirty="0"/>
          </a:p>
        </p:txBody>
      </p:sp>
      <p:sp>
        <p:nvSpPr>
          <p:cNvPr id="92" name="Slide Number Placeholder 91"/>
          <p:cNvSpPr>
            <a:spLocks noGrp="1"/>
          </p:cNvSpPr>
          <p:nvPr>
            <p:ph type="sldNum" sz="quarter" idx="12"/>
          </p:nvPr>
        </p:nvSpPr>
        <p:spPr/>
        <p:txBody>
          <a:bodyPr/>
          <a:lstStyle/>
          <a:p>
            <a:fld id="{FA84A37A-AFC2-4A01-80A1-FC20F2C0D5B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69F603B8-852C-4305-A8B5-259A7A1815FE}" type="datetime1">
              <a:rPr lang="en-US" smtClean="0"/>
              <a:pPr/>
              <a:t>6/28/2013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533025EA-66B7-4B75-BC7E-E841861BC2EE}" type="datetime1">
              <a:rPr lang="en-US" smtClean="0"/>
              <a:pPr/>
              <a:t>6/28/2013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84A37A-AFC2-4A01-80A1-FC20F2C0D5B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7A0C081B-7565-4E7A-9F9F-F1076E2DDB85}" type="datetime1">
              <a:rPr lang="en-US" smtClean="0"/>
              <a:pPr/>
              <a:t>6/28/2013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84A37A-AFC2-4A01-80A1-FC20F2C0D5B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00E28A-3A4F-4E6B-B567-EC8C4C5EF7EB}" type="datetime1">
              <a:rPr lang="en-US" smtClean="0"/>
              <a:pPr/>
              <a:t>6/28/2013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84A37A-AFC2-4A01-80A1-FC20F2C0D5B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FC6F08A9-3E88-45E3-A460-6C4313B1A85D}" type="datetime1">
              <a:rPr lang="en-US" smtClean="0"/>
              <a:pPr/>
              <a:t>6/28/2013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B121CF1C-1A92-4FD7-820B-88967322F7A9}" type="datetime1">
              <a:rPr lang="en-US" smtClean="0"/>
              <a:pPr/>
              <a:t>6/28/2013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372853-67FE-4B33-8352-7E4108629A36}" type="datetime1">
              <a:rPr lang="en-US" smtClean="0"/>
              <a:pPr/>
              <a:t>6/28/2013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08F43FD-ABDB-43CF-A014-C9419E2A3211}" type="datetime1">
              <a:rPr lang="en-US" smtClean="0"/>
              <a:pPr/>
              <a:t>6/28/2013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E48785BE-30D6-45E9-9828-9A90A2D6DF6D}" type="datetime1">
              <a:rPr lang="en-US" smtClean="0"/>
              <a:pPr/>
              <a:t>6/28/2013</a:t>
            </a:fld>
            <a:endParaRPr lang="en-US" dirty="0"/>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FA84A37A-AFC2-4A01-80A1-FC20F2C0D5BB}"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hf sldNum="0" hdr="0" ftr="0" dt="0"/>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package" Target="../embeddings/Dokument_aplikace_Microsoft_Office_Word1.docx"/><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kt 1"/>
          <p:cNvGraphicFramePr>
            <a:graphicFrameLocks noChangeAspect="1"/>
          </p:cNvGraphicFramePr>
          <p:nvPr>
            <p:extLst>
              <p:ext uri="{D42A27DB-BD31-4B8C-83A1-F6EECF244321}">
                <p14:modId xmlns:p14="http://schemas.microsoft.com/office/powerpoint/2010/main" xmlns="" val="4104480946"/>
              </p:ext>
            </p:extLst>
          </p:nvPr>
        </p:nvGraphicFramePr>
        <p:xfrm>
          <a:off x="2339752" y="253612"/>
          <a:ext cx="4464496" cy="6353034"/>
        </p:xfrm>
        <a:graphic>
          <a:graphicData uri="http://schemas.openxmlformats.org/presentationml/2006/ole">
            <p:oleObj spid="_x0000_s1026" name="Dokument" r:id="rId3" imgW="5889940" imgH="8382628" progId="Word.Document.12">
              <p:embed/>
            </p:oleObj>
          </a:graphicData>
        </a:graphic>
      </p:graphicFrame>
    </p:spTree>
    <p:extLst>
      <p:ext uri="{BB962C8B-B14F-4D97-AF65-F5344CB8AC3E}">
        <p14:creationId xmlns:p14="http://schemas.microsoft.com/office/powerpoint/2010/main" xmlns="" val="2788729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ctrTitle"/>
          </p:nvPr>
        </p:nvSpPr>
        <p:spPr>
          <a:xfrm>
            <a:off x="0" y="2348880"/>
            <a:ext cx="4847456" cy="2088232"/>
          </a:xfrm>
        </p:spPr>
        <p:txBody>
          <a:bodyPr>
            <a:normAutofit fontScale="90000"/>
          </a:bodyPr>
          <a:lstStyle/>
          <a:p>
            <a:r>
              <a:rPr lang="cs-CZ" sz="6000" dirty="0" err="1"/>
              <a:t>AutoCad</a:t>
            </a:r>
            <a:r>
              <a:rPr lang="cs-CZ" sz="6000" dirty="0"/>
              <a:t> </a:t>
            </a:r>
            <a:r>
              <a:rPr lang="cs-CZ" sz="6000" dirty="0" smtClean="0"/>
              <a:t>2012</a:t>
            </a:r>
            <a:r>
              <a:rPr lang="cs-CZ" sz="5400" dirty="0" smtClean="0"/>
              <a:t/>
            </a:r>
            <a:br>
              <a:rPr lang="cs-CZ" sz="5400" dirty="0" smtClean="0"/>
            </a:br>
            <a:r>
              <a:rPr lang="cs-CZ" sz="6000" dirty="0" smtClean="0"/>
              <a:t>Kóty</a:t>
            </a:r>
            <a:r>
              <a:rPr lang="cs-CZ" sz="4400" dirty="0"/>
              <a:t/>
            </a:r>
            <a:br>
              <a:rPr lang="cs-CZ" sz="4400" dirty="0"/>
            </a:br>
            <a:endParaRPr lang="cs-CZ" sz="4400" dirty="0"/>
          </a:p>
        </p:txBody>
      </p:sp>
    </p:spTree>
    <p:extLst>
      <p:ext uri="{BB962C8B-B14F-4D97-AF65-F5344CB8AC3E}">
        <p14:creationId xmlns:p14="http://schemas.microsoft.com/office/powerpoint/2010/main" xmlns="" val="1776159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985098"/>
            <a:ext cx="8280920" cy="830997"/>
          </a:xfrm>
          <a:prstGeom prst="rect">
            <a:avLst/>
          </a:prstGeom>
        </p:spPr>
        <p:txBody>
          <a:bodyPr wrap="square">
            <a:spAutoFit/>
          </a:bodyPr>
          <a:lstStyle/>
          <a:p>
            <a:r>
              <a:rPr lang="cs-CZ" sz="2400" dirty="0"/>
              <a:t>Kótujeme pomocí </a:t>
            </a:r>
            <a:r>
              <a:rPr lang="cs-CZ" sz="2400" dirty="0" err="1"/>
              <a:t>ribbonu</a:t>
            </a:r>
            <a:r>
              <a:rPr lang="cs-CZ" sz="2400" dirty="0"/>
              <a:t> KÓTY, který nalezneme na záložce POZNÁMKY.</a:t>
            </a:r>
          </a:p>
        </p:txBody>
      </p:sp>
      <p:sp>
        <p:nvSpPr>
          <p:cNvPr id="3" name="Obdélník 2"/>
          <p:cNvSpPr/>
          <p:nvPr/>
        </p:nvSpPr>
        <p:spPr>
          <a:xfrm>
            <a:off x="467544" y="332656"/>
            <a:ext cx="2304256" cy="584775"/>
          </a:xfrm>
          <a:prstGeom prst="rect">
            <a:avLst/>
          </a:prstGeom>
        </p:spPr>
        <p:txBody>
          <a:bodyPr wrap="square">
            <a:spAutoFit/>
          </a:bodyPr>
          <a:lstStyle/>
          <a:p>
            <a:r>
              <a:rPr lang="cs-CZ" sz="3200" b="1" dirty="0"/>
              <a:t>Kótování</a:t>
            </a:r>
            <a:endParaRPr lang="cs-CZ" sz="3200" dirty="0"/>
          </a:p>
        </p:txBody>
      </p:sp>
      <p:pic>
        <p:nvPicPr>
          <p:cNvPr id="4" name="Obrázek 3"/>
          <p:cNvPicPr/>
          <p:nvPr/>
        </p:nvPicPr>
        <p:blipFill>
          <a:blip r:embed="rId2" cstate="print">
            <a:extLst>
              <a:ext uri="{28A0092B-C50C-407E-A947-70E740481C1C}">
                <a14:useLocalDpi xmlns:a14="http://schemas.microsoft.com/office/drawing/2010/main" xmlns="" val="0"/>
              </a:ext>
            </a:extLst>
          </a:blip>
          <a:stretch>
            <a:fillRect/>
          </a:stretch>
        </p:blipFill>
        <p:spPr>
          <a:xfrm>
            <a:off x="467544" y="1816094"/>
            <a:ext cx="8064896" cy="1612905"/>
          </a:xfrm>
          <a:prstGeom prst="rect">
            <a:avLst/>
          </a:prstGeom>
        </p:spPr>
      </p:pic>
      <p:sp>
        <p:nvSpPr>
          <p:cNvPr id="5" name="Obdélník 4"/>
          <p:cNvSpPr/>
          <p:nvPr/>
        </p:nvSpPr>
        <p:spPr>
          <a:xfrm>
            <a:off x="467544" y="3483164"/>
            <a:ext cx="8064896" cy="461665"/>
          </a:xfrm>
          <a:prstGeom prst="rect">
            <a:avLst/>
          </a:prstGeom>
        </p:spPr>
        <p:txBody>
          <a:bodyPr wrap="square">
            <a:spAutoFit/>
          </a:bodyPr>
          <a:lstStyle/>
          <a:p>
            <a:r>
              <a:rPr lang="cs-CZ" sz="2400" dirty="0"/>
              <a:t>Nakreslíme obdélní a okótujeme. Použijeme přímou kótu.</a:t>
            </a:r>
          </a:p>
        </p:txBody>
      </p:sp>
      <p:pic>
        <p:nvPicPr>
          <p:cNvPr id="6" name="Obrázek 5"/>
          <p:cNvPicPr/>
          <p:nvPr/>
        </p:nvPicPr>
        <p:blipFill>
          <a:blip r:embed="rId3" cstate="print">
            <a:extLst>
              <a:ext uri="{28A0092B-C50C-407E-A947-70E740481C1C}">
                <a14:useLocalDpi xmlns:a14="http://schemas.microsoft.com/office/drawing/2010/main" xmlns="" val="0"/>
              </a:ext>
            </a:extLst>
          </a:blip>
          <a:stretch>
            <a:fillRect/>
          </a:stretch>
        </p:blipFill>
        <p:spPr>
          <a:xfrm>
            <a:off x="611560" y="3944830"/>
            <a:ext cx="6192688" cy="2483178"/>
          </a:xfrm>
          <a:prstGeom prst="rect">
            <a:avLst/>
          </a:prstGeom>
        </p:spPr>
      </p:pic>
    </p:spTree>
    <p:extLst>
      <p:ext uri="{BB962C8B-B14F-4D97-AF65-F5344CB8AC3E}">
        <p14:creationId xmlns:p14="http://schemas.microsoft.com/office/powerpoint/2010/main" xmlns="" val="4208880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387878" y="1340768"/>
            <a:ext cx="4190705" cy="3384376"/>
          </a:xfrm>
          <a:prstGeom prst="rect">
            <a:avLst/>
          </a:prstGeom>
        </p:spPr>
      </p:pic>
      <p:sp>
        <p:nvSpPr>
          <p:cNvPr id="3" name="Obdélník 2"/>
          <p:cNvSpPr/>
          <p:nvPr/>
        </p:nvSpPr>
        <p:spPr>
          <a:xfrm>
            <a:off x="364480" y="332656"/>
            <a:ext cx="8383984" cy="830997"/>
          </a:xfrm>
          <a:prstGeom prst="rect">
            <a:avLst/>
          </a:prstGeom>
        </p:spPr>
        <p:txBody>
          <a:bodyPr wrap="square">
            <a:spAutoFit/>
          </a:bodyPr>
          <a:lstStyle/>
          <a:p>
            <a:r>
              <a:rPr lang="cs-CZ" sz="2400" dirty="0"/>
              <a:t>Klikneme na první bod (levý dolní roh) a pak na další bod (pravý dolní roh.</a:t>
            </a:r>
          </a:p>
        </p:txBody>
      </p:sp>
      <p:sp>
        <p:nvSpPr>
          <p:cNvPr id="4" name="Obdélník 3"/>
          <p:cNvSpPr/>
          <p:nvPr/>
        </p:nvSpPr>
        <p:spPr>
          <a:xfrm>
            <a:off x="408704" y="4869160"/>
            <a:ext cx="8339759" cy="1200329"/>
          </a:xfrm>
          <a:prstGeom prst="rect">
            <a:avLst/>
          </a:prstGeom>
        </p:spPr>
        <p:txBody>
          <a:bodyPr wrap="square">
            <a:spAutoFit/>
          </a:bodyPr>
          <a:lstStyle/>
          <a:p>
            <a:r>
              <a:rPr lang="cs-CZ" sz="2400" dirty="0"/>
              <a:t>V této chvíli máme okótováno. Kótu je však potřeba přizpůsobit. Provedeme to pomocí nástroje „Správa kótovacího stylu.“ Získáme ho </a:t>
            </a:r>
            <a:r>
              <a:rPr lang="cs-CZ" sz="2400" dirty="0" err="1" smtClean="0"/>
              <a:t>rozkliknutim</a:t>
            </a:r>
            <a:r>
              <a:rPr lang="cs-CZ" sz="2400" dirty="0" smtClean="0"/>
              <a:t> </a:t>
            </a:r>
            <a:r>
              <a:rPr lang="cs-CZ" sz="2400" dirty="0" err="1"/>
              <a:t>ribbonu</a:t>
            </a:r>
            <a:r>
              <a:rPr lang="cs-CZ" sz="2400" dirty="0"/>
              <a:t> kóty.</a:t>
            </a:r>
          </a:p>
        </p:txBody>
      </p:sp>
    </p:spTree>
    <p:extLst>
      <p:ext uri="{BB962C8B-B14F-4D97-AF65-F5344CB8AC3E}">
        <p14:creationId xmlns:p14="http://schemas.microsoft.com/office/powerpoint/2010/main" xmlns="" val="2603406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395536" y="332656"/>
            <a:ext cx="7416824" cy="4752528"/>
          </a:xfrm>
          <a:prstGeom prst="rect">
            <a:avLst/>
          </a:prstGeom>
        </p:spPr>
      </p:pic>
      <p:sp>
        <p:nvSpPr>
          <p:cNvPr id="3" name="Obdélník 2"/>
          <p:cNvSpPr/>
          <p:nvPr/>
        </p:nvSpPr>
        <p:spPr>
          <a:xfrm>
            <a:off x="383358" y="5373216"/>
            <a:ext cx="8221089" cy="1200329"/>
          </a:xfrm>
          <a:prstGeom prst="rect">
            <a:avLst/>
          </a:prstGeom>
        </p:spPr>
        <p:txBody>
          <a:bodyPr wrap="square">
            <a:spAutoFit/>
          </a:bodyPr>
          <a:lstStyle/>
          <a:p>
            <a:r>
              <a:rPr lang="cs-CZ" sz="2400" dirty="0"/>
              <a:t>Klikneme na tlačítko „Upravit“, dostaneme se do okna „Upravit kótovací styl.“ Zde použijeme záložku „</a:t>
            </a:r>
            <a:r>
              <a:rPr lang="cs-CZ" sz="2400" dirty="0" smtClean="0"/>
              <a:t>Přizpůsobit</a:t>
            </a:r>
            <a:r>
              <a:rPr lang="cs-CZ" sz="2400" dirty="0"/>
              <a:t>“  a dále volbu použít celkové měřítko.</a:t>
            </a:r>
          </a:p>
        </p:txBody>
      </p:sp>
    </p:spTree>
    <p:extLst>
      <p:ext uri="{BB962C8B-B14F-4D97-AF65-F5344CB8AC3E}">
        <p14:creationId xmlns:p14="http://schemas.microsoft.com/office/powerpoint/2010/main" xmlns="" val="4114708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323528" y="336937"/>
            <a:ext cx="8208912" cy="4892263"/>
          </a:xfrm>
          <a:prstGeom prst="rect">
            <a:avLst/>
          </a:prstGeom>
        </p:spPr>
      </p:pic>
      <p:sp>
        <p:nvSpPr>
          <p:cNvPr id="3" name="Obdélník 2"/>
          <p:cNvSpPr/>
          <p:nvPr/>
        </p:nvSpPr>
        <p:spPr>
          <a:xfrm>
            <a:off x="323528" y="5661248"/>
            <a:ext cx="8208912" cy="461665"/>
          </a:xfrm>
          <a:prstGeom prst="rect">
            <a:avLst/>
          </a:prstGeom>
        </p:spPr>
        <p:txBody>
          <a:bodyPr wrap="square">
            <a:spAutoFit/>
          </a:bodyPr>
          <a:lstStyle/>
          <a:p>
            <a:r>
              <a:rPr lang="cs-CZ" sz="2400" dirty="0"/>
              <a:t>V našem případě místo původní 1 použijeme 10.</a:t>
            </a:r>
          </a:p>
        </p:txBody>
      </p:sp>
    </p:spTree>
    <p:extLst>
      <p:ext uri="{BB962C8B-B14F-4D97-AF65-F5344CB8AC3E}">
        <p14:creationId xmlns:p14="http://schemas.microsoft.com/office/powerpoint/2010/main" xmlns="" val="2719256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467544" y="332656"/>
            <a:ext cx="4343400" cy="3467100"/>
          </a:xfrm>
          <a:prstGeom prst="rect">
            <a:avLst/>
          </a:prstGeom>
        </p:spPr>
      </p:pic>
      <p:sp>
        <p:nvSpPr>
          <p:cNvPr id="3" name="Obdélník 2"/>
          <p:cNvSpPr/>
          <p:nvPr/>
        </p:nvSpPr>
        <p:spPr>
          <a:xfrm>
            <a:off x="451082" y="4149080"/>
            <a:ext cx="8225374" cy="830997"/>
          </a:xfrm>
          <a:prstGeom prst="rect">
            <a:avLst/>
          </a:prstGeom>
        </p:spPr>
        <p:txBody>
          <a:bodyPr wrap="square">
            <a:spAutoFit/>
          </a:bodyPr>
          <a:lstStyle/>
          <a:p>
            <a:r>
              <a:rPr lang="cs-CZ" sz="2400" dirty="0"/>
              <a:t>Dále budeme chtít změnit styl kótování na stavařský. Opět upravíme kótovací styl.</a:t>
            </a:r>
          </a:p>
        </p:txBody>
      </p:sp>
      <p:sp>
        <p:nvSpPr>
          <p:cNvPr id="4" name="Obdélník 3"/>
          <p:cNvSpPr/>
          <p:nvPr/>
        </p:nvSpPr>
        <p:spPr>
          <a:xfrm>
            <a:off x="490982" y="5373216"/>
            <a:ext cx="8185474" cy="461665"/>
          </a:xfrm>
          <a:prstGeom prst="rect">
            <a:avLst/>
          </a:prstGeom>
        </p:spPr>
        <p:txBody>
          <a:bodyPr wrap="square">
            <a:spAutoFit/>
          </a:bodyPr>
          <a:lstStyle/>
          <a:p>
            <a:r>
              <a:rPr lang="cs-CZ" sz="2400" dirty="0"/>
              <a:t>Příslušnou volbu nalezneme „Symboly a šipky“.</a:t>
            </a:r>
          </a:p>
        </p:txBody>
      </p:sp>
    </p:spTree>
    <p:extLst>
      <p:ext uri="{BB962C8B-B14F-4D97-AF65-F5344CB8AC3E}">
        <p14:creationId xmlns:p14="http://schemas.microsoft.com/office/powerpoint/2010/main" xmlns="" val="2446038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395536" y="332656"/>
            <a:ext cx="8424936" cy="4824536"/>
          </a:xfrm>
          <a:prstGeom prst="rect">
            <a:avLst/>
          </a:prstGeom>
        </p:spPr>
      </p:pic>
    </p:spTree>
    <p:extLst>
      <p:ext uri="{BB962C8B-B14F-4D97-AF65-F5344CB8AC3E}">
        <p14:creationId xmlns:p14="http://schemas.microsoft.com/office/powerpoint/2010/main" xmlns="" val="1975862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p:nvPr/>
        </p:nvPicPr>
        <p:blipFill>
          <a:blip r:embed="rId2" cstate="print">
            <a:extLst>
              <a:ext uri="{28A0092B-C50C-407E-A947-70E740481C1C}">
                <a14:useLocalDpi xmlns:a14="http://schemas.microsoft.com/office/drawing/2010/main" xmlns="" val="0"/>
              </a:ext>
            </a:extLst>
          </a:blip>
          <a:stretch>
            <a:fillRect/>
          </a:stretch>
        </p:blipFill>
        <p:spPr>
          <a:xfrm>
            <a:off x="683568" y="260648"/>
            <a:ext cx="3962400" cy="2981325"/>
          </a:xfrm>
          <a:prstGeom prst="rect">
            <a:avLst/>
          </a:prstGeom>
        </p:spPr>
      </p:pic>
      <p:sp>
        <p:nvSpPr>
          <p:cNvPr id="4" name="Obdélník 3"/>
          <p:cNvSpPr/>
          <p:nvPr/>
        </p:nvSpPr>
        <p:spPr>
          <a:xfrm>
            <a:off x="683568" y="3399383"/>
            <a:ext cx="7920880" cy="461665"/>
          </a:xfrm>
          <a:prstGeom prst="rect">
            <a:avLst/>
          </a:prstGeom>
        </p:spPr>
        <p:txBody>
          <a:bodyPr wrap="square">
            <a:spAutoFit/>
          </a:bodyPr>
          <a:lstStyle/>
          <a:p>
            <a:r>
              <a:rPr lang="cs-CZ" sz="2400" dirty="0"/>
              <a:t>Můžeme pokračovat v kótování.</a:t>
            </a:r>
          </a:p>
        </p:txBody>
      </p:sp>
      <p:pic>
        <p:nvPicPr>
          <p:cNvPr id="5" name="Obrázek 4"/>
          <p:cNvPicPr/>
          <p:nvPr/>
        </p:nvPicPr>
        <p:blipFill>
          <a:blip r:embed="rId3" cstate="print">
            <a:extLst>
              <a:ext uri="{28A0092B-C50C-407E-A947-70E740481C1C}">
                <a14:useLocalDpi xmlns:a14="http://schemas.microsoft.com/office/drawing/2010/main" xmlns="" val="0"/>
              </a:ext>
            </a:extLst>
          </a:blip>
          <a:stretch>
            <a:fillRect/>
          </a:stretch>
        </p:blipFill>
        <p:spPr>
          <a:xfrm>
            <a:off x="704415" y="3838945"/>
            <a:ext cx="4333875" cy="2867025"/>
          </a:xfrm>
          <a:prstGeom prst="rect">
            <a:avLst/>
          </a:prstGeom>
        </p:spPr>
      </p:pic>
    </p:spTree>
    <p:extLst>
      <p:ext uri="{BB962C8B-B14F-4D97-AF65-F5344CB8AC3E}">
        <p14:creationId xmlns:p14="http://schemas.microsoft.com/office/powerpoint/2010/main" xmlns="" val="2589570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67046" y="404664"/>
            <a:ext cx="8009410" cy="830997"/>
          </a:xfrm>
          <a:prstGeom prst="rect">
            <a:avLst/>
          </a:prstGeom>
        </p:spPr>
        <p:txBody>
          <a:bodyPr wrap="square">
            <a:spAutoFit/>
          </a:bodyPr>
          <a:lstStyle/>
          <a:p>
            <a:r>
              <a:rPr lang="cs-CZ" sz="2400" dirty="0"/>
              <a:t>Obrázek upravíme a použijeme „Šikmou kótu“, „Kótu úhlovou“, a „Kótu průměru“.</a:t>
            </a:r>
          </a:p>
        </p:txBody>
      </p:sp>
      <p:pic>
        <p:nvPicPr>
          <p:cNvPr id="3" name="Obrázek 2"/>
          <p:cNvPicPr/>
          <p:nvPr/>
        </p:nvPicPr>
        <p:blipFill>
          <a:blip r:embed="rId2" cstate="print">
            <a:extLst>
              <a:ext uri="{28A0092B-C50C-407E-A947-70E740481C1C}">
                <a14:useLocalDpi xmlns:a14="http://schemas.microsoft.com/office/drawing/2010/main" xmlns="" val="0"/>
              </a:ext>
            </a:extLst>
          </a:blip>
          <a:stretch>
            <a:fillRect/>
          </a:stretch>
        </p:blipFill>
        <p:spPr>
          <a:xfrm>
            <a:off x="755576" y="1340768"/>
            <a:ext cx="6552728" cy="4320480"/>
          </a:xfrm>
          <a:prstGeom prst="rect">
            <a:avLst/>
          </a:prstGeom>
        </p:spPr>
      </p:pic>
    </p:spTree>
    <p:extLst>
      <p:ext uri="{BB962C8B-B14F-4D97-AF65-F5344CB8AC3E}">
        <p14:creationId xmlns:p14="http://schemas.microsoft.com/office/powerpoint/2010/main" xmlns="" val="4077293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539552" y="332656"/>
            <a:ext cx="5267325" cy="5086350"/>
          </a:xfrm>
          <a:prstGeom prst="rect">
            <a:avLst/>
          </a:prstGeom>
        </p:spPr>
      </p:pic>
    </p:spTree>
    <p:extLst>
      <p:ext uri="{BB962C8B-B14F-4D97-AF65-F5344CB8AC3E}">
        <p14:creationId xmlns:p14="http://schemas.microsoft.com/office/powerpoint/2010/main" xmlns="" val="962458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683568" y="548680"/>
            <a:ext cx="4791075" cy="3467100"/>
          </a:xfrm>
          <a:prstGeom prst="rect">
            <a:avLst/>
          </a:prstGeom>
        </p:spPr>
      </p:pic>
      <p:sp>
        <p:nvSpPr>
          <p:cNvPr id="3" name="Obdélník 2"/>
          <p:cNvSpPr/>
          <p:nvPr/>
        </p:nvSpPr>
        <p:spPr>
          <a:xfrm>
            <a:off x="683568" y="4221088"/>
            <a:ext cx="8136904" cy="1938992"/>
          </a:xfrm>
          <a:prstGeom prst="rect">
            <a:avLst/>
          </a:prstGeom>
        </p:spPr>
        <p:txBody>
          <a:bodyPr wrap="square">
            <a:spAutoFit/>
          </a:bodyPr>
          <a:lstStyle/>
          <a:p>
            <a:r>
              <a:rPr lang="cs-CZ" sz="2400" dirty="0"/>
              <a:t>Pro použití úhlové kóty jsme ještě nakreslili pomocnou čáru. Musíme totiž kliknout na dvě úsečky. Kóta pak ukáže úhel mezi nimi. Šikmá kóta pak popisuje velikost šikmé úsečky. Zde však je velikost desetinné číslo. Mohli bychom chtít zobrazit pouze číslo ve tvaru bez desetinných míst.</a:t>
            </a:r>
          </a:p>
        </p:txBody>
      </p:sp>
    </p:spTree>
    <p:extLst>
      <p:ext uri="{BB962C8B-B14F-4D97-AF65-F5344CB8AC3E}">
        <p14:creationId xmlns:p14="http://schemas.microsoft.com/office/powerpoint/2010/main" xmlns="" val="2598170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260648"/>
            <a:ext cx="8136904" cy="461665"/>
          </a:xfrm>
          <a:prstGeom prst="rect">
            <a:avLst/>
          </a:prstGeom>
        </p:spPr>
        <p:txBody>
          <a:bodyPr wrap="square">
            <a:spAutoFit/>
          </a:bodyPr>
          <a:lstStyle/>
          <a:p>
            <a:r>
              <a:rPr lang="cs-CZ" sz="2400" dirty="0"/>
              <a:t>Použijeme opět správce kótovacího stylu.</a:t>
            </a:r>
          </a:p>
        </p:txBody>
      </p:sp>
      <p:pic>
        <p:nvPicPr>
          <p:cNvPr id="3" name="Obrázek 2"/>
          <p:cNvPicPr/>
          <p:nvPr/>
        </p:nvPicPr>
        <p:blipFill>
          <a:blip r:embed="rId2" cstate="print">
            <a:extLst>
              <a:ext uri="{28A0092B-C50C-407E-A947-70E740481C1C}">
                <a14:useLocalDpi xmlns:a14="http://schemas.microsoft.com/office/drawing/2010/main" xmlns="" val="0"/>
              </a:ext>
            </a:extLst>
          </a:blip>
          <a:stretch>
            <a:fillRect/>
          </a:stretch>
        </p:blipFill>
        <p:spPr>
          <a:xfrm>
            <a:off x="405510" y="836712"/>
            <a:ext cx="8270945" cy="4824536"/>
          </a:xfrm>
          <a:prstGeom prst="rect">
            <a:avLst/>
          </a:prstGeom>
        </p:spPr>
      </p:pic>
      <p:sp>
        <p:nvSpPr>
          <p:cNvPr id="4" name="Obdélník 3"/>
          <p:cNvSpPr/>
          <p:nvPr/>
        </p:nvSpPr>
        <p:spPr>
          <a:xfrm>
            <a:off x="405510" y="6021288"/>
            <a:ext cx="6614762" cy="461665"/>
          </a:xfrm>
          <a:prstGeom prst="rect">
            <a:avLst/>
          </a:prstGeom>
        </p:spPr>
        <p:txBody>
          <a:bodyPr wrap="square">
            <a:spAutoFit/>
          </a:bodyPr>
          <a:lstStyle/>
          <a:p>
            <a:r>
              <a:rPr lang="cs-CZ" sz="2400" dirty="0"/>
              <a:t>Zde určíme přesnost. (0.00 na 0)</a:t>
            </a:r>
          </a:p>
        </p:txBody>
      </p:sp>
    </p:spTree>
    <p:extLst>
      <p:ext uri="{BB962C8B-B14F-4D97-AF65-F5344CB8AC3E}">
        <p14:creationId xmlns:p14="http://schemas.microsoft.com/office/powerpoint/2010/main" xmlns="" val="1261112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323528" y="332656"/>
            <a:ext cx="5904656" cy="5400600"/>
          </a:xfrm>
          <a:prstGeom prst="rect">
            <a:avLst/>
          </a:prstGeom>
        </p:spPr>
      </p:pic>
    </p:spTree>
    <p:extLst>
      <p:ext uri="{BB962C8B-B14F-4D97-AF65-F5344CB8AC3E}">
        <p14:creationId xmlns:p14="http://schemas.microsoft.com/office/powerpoint/2010/main" xmlns="" val="894764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476672"/>
            <a:ext cx="2880320" cy="461665"/>
          </a:xfrm>
          <a:prstGeom prst="rect">
            <a:avLst/>
          </a:prstGeom>
        </p:spPr>
        <p:txBody>
          <a:bodyPr wrap="square">
            <a:spAutoFit/>
          </a:bodyPr>
          <a:lstStyle/>
          <a:p>
            <a:r>
              <a:rPr lang="cs-CZ" sz="2400" dirty="0"/>
              <a:t>Řetězová kóta.</a:t>
            </a:r>
          </a:p>
        </p:txBody>
      </p:sp>
      <p:pic>
        <p:nvPicPr>
          <p:cNvPr id="3" name="Obrázek 2"/>
          <p:cNvPicPr/>
          <p:nvPr/>
        </p:nvPicPr>
        <p:blipFill>
          <a:blip r:embed="rId2" cstate="print">
            <a:extLst>
              <a:ext uri="{28A0092B-C50C-407E-A947-70E740481C1C}">
                <a14:useLocalDpi xmlns:a14="http://schemas.microsoft.com/office/drawing/2010/main" xmlns="" val="0"/>
              </a:ext>
            </a:extLst>
          </a:blip>
          <a:stretch>
            <a:fillRect/>
          </a:stretch>
        </p:blipFill>
        <p:spPr>
          <a:xfrm>
            <a:off x="611560" y="1196752"/>
            <a:ext cx="7776864" cy="3528392"/>
          </a:xfrm>
          <a:prstGeom prst="rect">
            <a:avLst/>
          </a:prstGeom>
        </p:spPr>
      </p:pic>
      <p:sp>
        <p:nvSpPr>
          <p:cNvPr id="4" name="Obdélník 3"/>
          <p:cNvSpPr/>
          <p:nvPr/>
        </p:nvSpPr>
        <p:spPr>
          <a:xfrm>
            <a:off x="611560" y="4754330"/>
            <a:ext cx="7776864" cy="461665"/>
          </a:xfrm>
          <a:prstGeom prst="rect">
            <a:avLst/>
          </a:prstGeom>
        </p:spPr>
        <p:txBody>
          <a:bodyPr wrap="square">
            <a:spAutoFit/>
          </a:bodyPr>
          <a:lstStyle/>
          <a:p>
            <a:r>
              <a:rPr lang="cs-CZ" sz="2400" dirty="0"/>
              <a:t>Použití je v situaci, když na sebe kóty navazují.</a:t>
            </a:r>
          </a:p>
        </p:txBody>
      </p:sp>
      <p:sp>
        <p:nvSpPr>
          <p:cNvPr id="5" name="Obdélník 4"/>
          <p:cNvSpPr/>
          <p:nvPr/>
        </p:nvSpPr>
        <p:spPr>
          <a:xfrm>
            <a:off x="611560" y="5373216"/>
            <a:ext cx="7632848" cy="1200329"/>
          </a:xfrm>
          <a:prstGeom prst="rect">
            <a:avLst/>
          </a:prstGeom>
        </p:spPr>
        <p:txBody>
          <a:bodyPr wrap="square">
            <a:spAutoFit/>
          </a:bodyPr>
          <a:lstStyle/>
          <a:p>
            <a:r>
              <a:rPr lang="cs-CZ" sz="2400" dirty="0"/>
              <a:t>Postup je takový, že nejdříve pro okótování první části použijeme přímou kótu, pak již vybereme tlačítko „Řetězová kóta“.</a:t>
            </a:r>
          </a:p>
        </p:txBody>
      </p:sp>
    </p:spTree>
    <p:extLst>
      <p:ext uri="{BB962C8B-B14F-4D97-AF65-F5344CB8AC3E}">
        <p14:creationId xmlns:p14="http://schemas.microsoft.com/office/powerpoint/2010/main" xmlns="" val="744903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323528" y="404664"/>
            <a:ext cx="7416824" cy="4968552"/>
          </a:xfrm>
          <a:prstGeom prst="rect">
            <a:avLst/>
          </a:prstGeom>
        </p:spPr>
      </p:pic>
      <p:sp>
        <p:nvSpPr>
          <p:cNvPr id="3" name="Obdélník 2"/>
          <p:cNvSpPr/>
          <p:nvPr/>
        </p:nvSpPr>
        <p:spPr>
          <a:xfrm>
            <a:off x="323528" y="5805264"/>
            <a:ext cx="7920880" cy="830997"/>
          </a:xfrm>
          <a:prstGeom prst="rect">
            <a:avLst/>
          </a:prstGeom>
        </p:spPr>
        <p:txBody>
          <a:bodyPr wrap="square">
            <a:spAutoFit/>
          </a:bodyPr>
          <a:lstStyle/>
          <a:p>
            <a:r>
              <a:rPr lang="cs-CZ" sz="2400" dirty="0"/>
              <a:t>Řetězová kóta začíná tam, kde je poslední bod předchozí kóty. Klikáme na další body.</a:t>
            </a:r>
          </a:p>
        </p:txBody>
      </p:sp>
    </p:spTree>
    <p:extLst>
      <p:ext uri="{BB962C8B-B14F-4D97-AF65-F5344CB8AC3E}">
        <p14:creationId xmlns:p14="http://schemas.microsoft.com/office/powerpoint/2010/main" xmlns="" val="3546632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xmlns="" val="0"/>
              </a:ext>
            </a:extLst>
          </a:blip>
          <a:stretch>
            <a:fillRect/>
          </a:stretch>
        </p:blipFill>
        <p:spPr>
          <a:xfrm>
            <a:off x="395536" y="404664"/>
            <a:ext cx="8064896" cy="3240360"/>
          </a:xfrm>
          <a:prstGeom prst="rect">
            <a:avLst/>
          </a:prstGeom>
        </p:spPr>
      </p:pic>
      <p:sp>
        <p:nvSpPr>
          <p:cNvPr id="3" name="Obdélník 2"/>
          <p:cNvSpPr/>
          <p:nvPr/>
        </p:nvSpPr>
        <p:spPr>
          <a:xfrm>
            <a:off x="395536" y="3752166"/>
            <a:ext cx="8064896" cy="461665"/>
          </a:xfrm>
          <a:prstGeom prst="rect">
            <a:avLst/>
          </a:prstGeom>
        </p:spPr>
        <p:txBody>
          <a:bodyPr wrap="square">
            <a:spAutoFit/>
          </a:bodyPr>
          <a:lstStyle/>
          <a:p>
            <a:r>
              <a:rPr lang="cs-CZ" sz="2400" dirty="0"/>
              <a:t>Stejný objekt můžeme okótovat i pomocí „Rychlého  kótování“.</a:t>
            </a:r>
          </a:p>
        </p:txBody>
      </p:sp>
      <p:sp>
        <p:nvSpPr>
          <p:cNvPr id="4" name="Obdélník 3"/>
          <p:cNvSpPr/>
          <p:nvPr/>
        </p:nvSpPr>
        <p:spPr>
          <a:xfrm>
            <a:off x="395536" y="4189378"/>
            <a:ext cx="7848872" cy="461665"/>
          </a:xfrm>
          <a:prstGeom prst="rect">
            <a:avLst/>
          </a:prstGeom>
        </p:spPr>
        <p:txBody>
          <a:bodyPr wrap="square">
            <a:spAutoFit/>
          </a:bodyPr>
          <a:lstStyle/>
          <a:p>
            <a:r>
              <a:rPr lang="cs-CZ" sz="2400" dirty="0"/>
              <a:t>Stačí zvolit tlačítko rychlého kótování.</a:t>
            </a:r>
          </a:p>
        </p:txBody>
      </p:sp>
      <p:pic>
        <p:nvPicPr>
          <p:cNvPr id="5" name="Obrázek 4"/>
          <p:cNvPicPr/>
          <p:nvPr/>
        </p:nvPicPr>
        <p:blipFill>
          <a:blip r:embed="rId3" cstate="print">
            <a:extLst>
              <a:ext uri="{28A0092B-C50C-407E-A947-70E740481C1C}">
                <a14:useLocalDpi xmlns:a14="http://schemas.microsoft.com/office/drawing/2010/main" xmlns="" val="0"/>
              </a:ext>
            </a:extLst>
          </a:blip>
          <a:stretch>
            <a:fillRect/>
          </a:stretch>
        </p:blipFill>
        <p:spPr>
          <a:xfrm>
            <a:off x="420708" y="4651042"/>
            <a:ext cx="6527556" cy="2018317"/>
          </a:xfrm>
          <a:prstGeom prst="rect">
            <a:avLst/>
          </a:prstGeom>
        </p:spPr>
      </p:pic>
    </p:spTree>
    <p:extLst>
      <p:ext uri="{BB962C8B-B14F-4D97-AF65-F5344CB8AC3E}">
        <p14:creationId xmlns:p14="http://schemas.microsoft.com/office/powerpoint/2010/main" xmlns="" val="2021208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3528" y="173831"/>
            <a:ext cx="8352928" cy="461665"/>
          </a:xfrm>
          <a:prstGeom prst="rect">
            <a:avLst/>
          </a:prstGeom>
        </p:spPr>
        <p:txBody>
          <a:bodyPr wrap="square">
            <a:spAutoFit/>
          </a:bodyPr>
          <a:lstStyle/>
          <a:p>
            <a:r>
              <a:rPr lang="cs-CZ" sz="2400" dirty="0"/>
              <a:t>Budeme vyzvání k výběru geometrie:</a:t>
            </a:r>
          </a:p>
        </p:txBody>
      </p:sp>
      <p:pic>
        <p:nvPicPr>
          <p:cNvPr id="3" name="Obrázek 2"/>
          <p:cNvPicPr/>
          <p:nvPr/>
        </p:nvPicPr>
        <p:blipFill>
          <a:blip r:embed="rId2" cstate="print">
            <a:extLst>
              <a:ext uri="{28A0092B-C50C-407E-A947-70E740481C1C}">
                <a14:useLocalDpi xmlns:a14="http://schemas.microsoft.com/office/drawing/2010/main" xmlns="" val="0"/>
              </a:ext>
            </a:extLst>
          </a:blip>
          <a:stretch>
            <a:fillRect/>
          </a:stretch>
        </p:blipFill>
        <p:spPr>
          <a:xfrm>
            <a:off x="323528" y="635496"/>
            <a:ext cx="8035399" cy="2736304"/>
          </a:xfrm>
          <a:prstGeom prst="rect">
            <a:avLst/>
          </a:prstGeom>
        </p:spPr>
      </p:pic>
      <p:sp>
        <p:nvSpPr>
          <p:cNvPr id="4" name="Obdélník 3"/>
          <p:cNvSpPr/>
          <p:nvPr/>
        </p:nvSpPr>
        <p:spPr>
          <a:xfrm>
            <a:off x="324384" y="3559503"/>
            <a:ext cx="8208055" cy="461665"/>
          </a:xfrm>
          <a:prstGeom prst="rect">
            <a:avLst/>
          </a:prstGeom>
        </p:spPr>
        <p:txBody>
          <a:bodyPr wrap="square">
            <a:spAutoFit/>
          </a:bodyPr>
          <a:lstStyle/>
          <a:p>
            <a:r>
              <a:rPr lang="cs-CZ" sz="2400" dirty="0"/>
              <a:t>Stiskneme Enter u určíme kliknutím myši umístění kóty.</a:t>
            </a:r>
          </a:p>
        </p:txBody>
      </p:sp>
      <p:pic>
        <p:nvPicPr>
          <p:cNvPr id="5" name="Obrázek 4"/>
          <p:cNvPicPr/>
          <p:nvPr/>
        </p:nvPicPr>
        <p:blipFill>
          <a:blip r:embed="rId3" cstate="print">
            <a:extLst>
              <a:ext uri="{28A0092B-C50C-407E-A947-70E740481C1C}">
                <a14:useLocalDpi xmlns:a14="http://schemas.microsoft.com/office/drawing/2010/main" xmlns="" val="0"/>
              </a:ext>
            </a:extLst>
          </a:blip>
          <a:stretch>
            <a:fillRect/>
          </a:stretch>
        </p:blipFill>
        <p:spPr>
          <a:xfrm>
            <a:off x="291419" y="4021168"/>
            <a:ext cx="8067507" cy="2648192"/>
          </a:xfrm>
          <a:prstGeom prst="rect">
            <a:avLst/>
          </a:prstGeom>
        </p:spPr>
      </p:pic>
    </p:spTree>
    <p:extLst>
      <p:ext uri="{BB962C8B-B14F-4D97-AF65-F5344CB8AC3E}">
        <p14:creationId xmlns:p14="http://schemas.microsoft.com/office/powerpoint/2010/main" xmlns="" val="4281574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3528" y="332656"/>
            <a:ext cx="8424936" cy="830997"/>
          </a:xfrm>
          <a:prstGeom prst="rect">
            <a:avLst/>
          </a:prstGeom>
        </p:spPr>
        <p:txBody>
          <a:bodyPr wrap="square">
            <a:spAutoFit/>
          </a:bodyPr>
          <a:lstStyle/>
          <a:p>
            <a:r>
              <a:rPr lang="cs-CZ" sz="2400" dirty="0"/>
              <a:t>Kótu můžeme upravit ve vlastnostech. Vybereme kótu. Do vlastností se dostaneme stiskem klávesy CTRL + 1 nebo</a:t>
            </a:r>
          </a:p>
        </p:txBody>
      </p:sp>
      <p:pic>
        <p:nvPicPr>
          <p:cNvPr id="3" name="Obrázek 2"/>
          <p:cNvPicPr/>
          <p:nvPr/>
        </p:nvPicPr>
        <p:blipFill>
          <a:blip r:embed="rId2" cstate="print">
            <a:extLst>
              <a:ext uri="{28A0092B-C50C-407E-A947-70E740481C1C}">
                <a14:useLocalDpi xmlns:a14="http://schemas.microsoft.com/office/drawing/2010/main" xmlns="" val="0"/>
              </a:ext>
            </a:extLst>
          </a:blip>
          <a:stretch>
            <a:fillRect/>
          </a:stretch>
        </p:blipFill>
        <p:spPr>
          <a:xfrm>
            <a:off x="5940152" y="770277"/>
            <a:ext cx="2448272" cy="2658723"/>
          </a:xfrm>
          <a:prstGeom prst="rect">
            <a:avLst/>
          </a:prstGeom>
        </p:spPr>
      </p:pic>
      <p:sp>
        <p:nvSpPr>
          <p:cNvPr id="4" name="Obdélník 3"/>
          <p:cNvSpPr/>
          <p:nvPr/>
        </p:nvSpPr>
        <p:spPr>
          <a:xfrm>
            <a:off x="323528" y="4725144"/>
            <a:ext cx="8415409" cy="830997"/>
          </a:xfrm>
          <a:prstGeom prst="rect">
            <a:avLst/>
          </a:prstGeom>
        </p:spPr>
        <p:txBody>
          <a:bodyPr wrap="square">
            <a:spAutoFit/>
          </a:bodyPr>
          <a:lstStyle/>
          <a:p>
            <a:r>
              <a:rPr lang="cs-CZ" sz="2400" dirty="0"/>
              <a:t>Někdy před číslo nebo za číslo potřebujeme zapsat některé symboly. Dopíšeme je do kolonky přípona nebo předpona.</a:t>
            </a:r>
          </a:p>
        </p:txBody>
      </p:sp>
    </p:spTree>
    <p:extLst>
      <p:ext uri="{BB962C8B-B14F-4D97-AF65-F5344CB8AC3E}">
        <p14:creationId xmlns:p14="http://schemas.microsoft.com/office/powerpoint/2010/main" xmlns="" val="90749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359062" y="5052085"/>
            <a:ext cx="8415409" cy="830997"/>
          </a:xfrm>
          <a:prstGeom prst="rect">
            <a:avLst/>
          </a:prstGeom>
        </p:spPr>
        <p:txBody>
          <a:bodyPr wrap="square">
            <a:spAutoFit/>
          </a:bodyPr>
          <a:lstStyle/>
          <a:p>
            <a:r>
              <a:rPr lang="cs-CZ" sz="2400" dirty="0"/>
              <a:t>Někdy před číslo nebo za číslo potřebujeme zapsat některé symboly. Dopíšeme je do kolonky přípona nebo předpona.</a:t>
            </a:r>
          </a:p>
        </p:txBody>
      </p:sp>
      <p:sp>
        <p:nvSpPr>
          <p:cNvPr id="4" name="Obdélník 3"/>
          <p:cNvSpPr/>
          <p:nvPr/>
        </p:nvSpPr>
        <p:spPr>
          <a:xfrm>
            <a:off x="353819" y="5978897"/>
            <a:ext cx="8159603" cy="461665"/>
          </a:xfrm>
          <a:prstGeom prst="rect">
            <a:avLst/>
          </a:prstGeom>
        </p:spPr>
        <p:txBody>
          <a:bodyPr wrap="square">
            <a:spAutoFit/>
          </a:bodyPr>
          <a:lstStyle/>
          <a:p>
            <a:r>
              <a:rPr lang="cs-CZ" sz="2400" dirty="0"/>
              <a:t>Zde je %%c - </a:t>
            </a:r>
            <a:r>
              <a:rPr lang="cs-CZ" sz="2400" dirty="0">
                <a:sym typeface="Symbol"/>
              </a:rPr>
              <a:t></a:t>
            </a:r>
            <a:r>
              <a:rPr lang="cs-CZ" sz="2400" dirty="0"/>
              <a:t> a %%d - ˚</a:t>
            </a:r>
          </a:p>
        </p:txBody>
      </p:sp>
      <p:pic>
        <p:nvPicPr>
          <p:cNvPr id="5" name="Obrázek 4"/>
          <p:cNvPicPr/>
          <p:nvPr/>
        </p:nvPicPr>
        <p:blipFill>
          <a:blip r:embed="rId2" cstate="print">
            <a:extLst>
              <a:ext uri="{28A0092B-C50C-407E-A947-70E740481C1C}">
                <a14:useLocalDpi xmlns:a14="http://schemas.microsoft.com/office/drawing/2010/main" xmlns="" val="0"/>
              </a:ext>
            </a:extLst>
          </a:blip>
          <a:stretch>
            <a:fillRect/>
          </a:stretch>
        </p:blipFill>
        <p:spPr>
          <a:xfrm>
            <a:off x="353820" y="188640"/>
            <a:ext cx="5760720" cy="4655185"/>
          </a:xfrm>
          <a:prstGeom prst="rect">
            <a:avLst/>
          </a:prstGeom>
        </p:spPr>
      </p:pic>
    </p:spTree>
    <p:extLst>
      <p:ext uri="{BB962C8B-B14F-4D97-AF65-F5344CB8AC3E}">
        <p14:creationId xmlns:p14="http://schemas.microsoft.com/office/powerpoint/2010/main" xmlns="" val="3456748315"/>
      </p:ext>
    </p:extLst>
  </p:cSld>
  <p:clrMapOvr>
    <a:masterClrMapping/>
  </p:clrMapOvr>
</p:sld>
</file>

<file path=ppt/theme/theme1.xml><?xml version="1.0" encoding="utf-8"?>
<a:theme xmlns:a="http://schemas.openxmlformats.org/drawingml/2006/main" name="Došky">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24</TotalTime>
  <Words>321</Words>
  <Application>Microsoft Office PowerPoint</Application>
  <PresentationFormat>Předvádění na obrazovce (4:3)</PresentationFormat>
  <Paragraphs>27</Paragraphs>
  <Slides>20</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20</vt:i4>
      </vt:variant>
    </vt:vector>
  </HeadingPairs>
  <TitlesOfParts>
    <vt:vector size="22" baseType="lpstr">
      <vt:lpstr>Došky</vt:lpstr>
      <vt:lpstr>Dokument</vt:lpstr>
      <vt:lpstr>Snímek 1</vt:lpstr>
      <vt:lpstr>AutoCad 2012 Kóty </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AutoCad 2012 Kóty</dc:title>
  <dc:creator>administrator</dc:creator>
  <cp:lastModifiedBy>Dum</cp:lastModifiedBy>
  <cp:revision>5</cp:revision>
  <dcterms:created xsi:type="dcterms:W3CDTF">2013-05-25T14:55:56Z</dcterms:created>
  <dcterms:modified xsi:type="dcterms:W3CDTF">2013-06-28T05:54:02Z</dcterms:modified>
</cp:coreProperties>
</file>