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2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467DF3-61EB-49C5-984B-C68C4C77ECA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540A9E-3F1F-4F16-AB14-DCCF42117684}">
      <dgm:prSet phldrT="[Text]"/>
      <dgm:spPr/>
      <dgm:t>
        <a:bodyPr/>
        <a:lstStyle/>
        <a:p>
          <a:r>
            <a:rPr lang="cs-CZ" dirty="0" smtClean="0"/>
            <a:t>Počítačová grafika</a:t>
          </a:r>
          <a:endParaRPr lang="cs-CZ" dirty="0"/>
        </a:p>
      </dgm:t>
    </dgm:pt>
    <dgm:pt modelId="{C2786D7B-6ADC-4E49-B6EE-337D30E37CB5}" type="parTrans" cxnId="{AF8E4734-CEE2-4331-AB10-8C96CC6FB309}">
      <dgm:prSet/>
      <dgm:spPr/>
      <dgm:t>
        <a:bodyPr/>
        <a:lstStyle/>
        <a:p>
          <a:endParaRPr lang="cs-CZ"/>
        </a:p>
      </dgm:t>
    </dgm:pt>
    <dgm:pt modelId="{B07E8FB0-0B66-47B4-947A-FB95408F1951}" type="sibTrans" cxnId="{AF8E4734-CEE2-4331-AB10-8C96CC6FB309}">
      <dgm:prSet/>
      <dgm:spPr/>
      <dgm:t>
        <a:bodyPr/>
        <a:lstStyle/>
        <a:p>
          <a:endParaRPr lang="cs-CZ"/>
        </a:p>
      </dgm:t>
    </dgm:pt>
    <dgm:pt modelId="{C17725DD-83B0-4D6F-8A33-CF428FE8A1DE}" type="asst">
      <dgm:prSet phldrT="[Text]"/>
      <dgm:spPr/>
      <dgm:t>
        <a:bodyPr/>
        <a:lstStyle/>
        <a:p>
          <a:r>
            <a:rPr lang="cs-CZ" dirty="0" smtClean="0"/>
            <a:t>Vektorová</a:t>
          </a:r>
          <a:endParaRPr lang="cs-CZ" dirty="0"/>
        </a:p>
      </dgm:t>
    </dgm:pt>
    <dgm:pt modelId="{2F909D16-FDA5-4131-9DBE-C41A7C26B0AA}" type="parTrans" cxnId="{706F16E3-3BF6-49FF-8F3D-BAD3C829DD97}">
      <dgm:prSet/>
      <dgm:spPr/>
      <dgm:t>
        <a:bodyPr/>
        <a:lstStyle/>
        <a:p>
          <a:endParaRPr lang="cs-CZ"/>
        </a:p>
      </dgm:t>
    </dgm:pt>
    <dgm:pt modelId="{60570859-66D1-4E91-8CD9-D21D8156DF60}" type="sibTrans" cxnId="{706F16E3-3BF6-49FF-8F3D-BAD3C829DD97}">
      <dgm:prSet/>
      <dgm:spPr/>
      <dgm:t>
        <a:bodyPr/>
        <a:lstStyle/>
        <a:p>
          <a:endParaRPr lang="cs-CZ"/>
        </a:p>
      </dgm:t>
    </dgm:pt>
    <dgm:pt modelId="{B659096D-FF75-46C7-AA11-69C2F3B16288}">
      <dgm:prSet phldrT="[Text]"/>
      <dgm:spPr/>
      <dgm:t>
        <a:bodyPr/>
        <a:lstStyle/>
        <a:p>
          <a:r>
            <a:rPr lang="cs-CZ" dirty="0" smtClean="0"/>
            <a:t>Rastrová (bitmapová)</a:t>
          </a:r>
          <a:endParaRPr lang="cs-CZ" dirty="0"/>
        </a:p>
      </dgm:t>
    </dgm:pt>
    <dgm:pt modelId="{A1FC996E-CDBA-4FB9-B7EB-CAE373EDF632}" type="parTrans" cxnId="{EEBFC950-2DAE-49AD-A4C4-58A7F2F51680}">
      <dgm:prSet/>
      <dgm:spPr/>
      <dgm:t>
        <a:bodyPr/>
        <a:lstStyle/>
        <a:p>
          <a:endParaRPr lang="cs-CZ"/>
        </a:p>
      </dgm:t>
    </dgm:pt>
    <dgm:pt modelId="{3977BC2F-6717-43C1-8A02-A535FDE898BD}" type="sibTrans" cxnId="{EEBFC950-2DAE-49AD-A4C4-58A7F2F51680}">
      <dgm:prSet/>
      <dgm:spPr/>
      <dgm:t>
        <a:bodyPr/>
        <a:lstStyle/>
        <a:p>
          <a:endParaRPr lang="cs-CZ"/>
        </a:p>
      </dgm:t>
    </dgm:pt>
    <dgm:pt modelId="{A4765CB8-BDB8-4717-BBA3-10D75CB586E8}" type="pres">
      <dgm:prSet presAssocID="{DC467DF3-61EB-49C5-984B-C68C4C77ECA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3BD977E-504D-475B-AB66-186F08394339}" type="pres">
      <dgm:prSet presAssocID="{C7540A9E-3F1F-4F16-AB14-DCCF42117684}" presName="hierRoot1" presStyleCnt="0"/>
      <dgm:spPr/>
    </dgm:pt>
    <dgm:pt modelId="{D68C7176-6E85-4A04-8817-DDF6DCB1B293}" type="pres">
      <dgm:prSet presAssocID="{C7540A9E-3F1F-4F16-AB14-DCCF42117684}" presName="composite" presStyleCnt="0"/>
      <dgm:spPr/>
    </dgm:pt>
    <dgm:pt modelId="{1D54BCFF-36ED-4DD7-B0D1-47864998EB45}" type="pres">
      <dgm:prSet presAssocID="{C7540A9E-3F1F-4F16-AB14-DCCF42117684}" presName="background" presStyleLbl="node0" presStyleIdx="0" presStyleCnt="1"/>
      <dgm:spPr/>
    </dgm:pt>
    <dgm:pt modelId="{0F63EFDD-8D29-4A44-B694-584246760AC3}" type="pres">
      <dgm:prSet presAssocID="{C7540A9E-3F1F-4F16-AB14-DCCF42117684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236BFEE-1CC6-407F-B6D7-FADDD7A3500A}" type="pres">
      <dgm:prSet presAssocID="{C7540A9E-3F1F-4F16-AB14-DCCF42117684}" presName="hierChild2" presStyleCnt="0"/>
      <dgm:spPr/>
    </dgm:pt>
    <dgm:pt modelId="{2D60B987-4A1A-49E9-83F7-41E2BBC3FE91}" type="pres">
      <dgm:prSet presAssocID="{2F909D16-FDA5-4131-9DBE-C41A7C26B0AA}" presName="Name10" presStyleLbl="parChTrans1D2" presStyleIdx="0" presStyleCnt="2"/>
      <dgm:spPr/>
      <dgm:t>
        <a:bodyPr/>
        <a:lstStyle/>
        <a:p>
          <a:endParaRPr lang="cs-CZ"/>
        </a:p>
      </dgm:t>
    </dgm:pt>
    <dgm:pt modelId="{1AA9231D-6487-4634-8BF5-495FD1AFBD08}" type="pres">
      <dgm:prSet presAssocID="{C17725DD-83B0-4D6F-8A33-CF428FE8A1DE}" presName="hierRoot2" presStyleCnt="0"/>
      <dgm:spPr/>
    </dgm:pt>
    <dgm:pt modelId="{A76FE687-AA4C-412D-9056-793B1AAF8472}" type="pres">
      <dgm:prSet presAssocID="{C17725DD-83B0-4D6F-8A33-CF428FE8A1DE}" presName="composite2" presStyleCnt="0"/>
      <dgm:spPr/>
    </dgm:pt>
    <dgm:pt modelId="{AFD9203B-4676-4988-861F-FC9591DA004A}" type="pres">
      <dgm:prSet presAssocID="{C17725DD-83B0-4D6F-8A33-CF428FE8A1DE}" presName="background2" presStyleLbl="asst1" presStyleIdx="0" presStyleCnt="1"/>
      <dgm:spPr/>
    </dgm:pt>
    <dgm:pt modelId="{1AE0778A-7687-4AE5-A516-947D00F22AC5}" type="pres">
      <dgm:prSet presAssocID="{C17725DD-83B0-4D6F-8A33-CF428FE8A1DE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165C6DC-3218-4764-B84A-D2580867A41E}" type="pres">
      <dgm:prSet presAssocID="{C17725DD-83B0-4D6F-8A33-CF428FE8A1DE}" presName="hierChild3" presStyleCnt="0"/>
      <dgm:spPr/>
    </dgm:pt>
    <dgm:pt modelId="{2A9526C8-615D-477C-B53A-A54A820E770B}" type="pres">
      <dgm:prSet presAssocID="{A1FC996E-CDBA-4FB9-B7EB-CAE373EDF632}" presName="Name10" presStyleLbl="parChTrans1D2" presStyleIdx="1" presStyleCnt="2"/>
      <dgm:spPr/>
      <dgm:t>
        <a:bodyPr/>
        <a:lstStyle/>
        <a:p>
          <a:endParaRPr lang="cs-CZ"/>
        </a:p>
      </dgm:t>
    </dgm:pt>
    <dgm:pt modelId="{B5AFC492-F2B7-43DE-A14D-4E7EA3BDF469}" type="pres">
      <dgm:prSet presAssocID="{B659096D-FF75-46C7-AA11-69C2F3B16288}" presName="hierRoot2" presStyleCnt="0"/>
      <dgm:spPr/>
    </dgm:pt>
    <dgm:pt modelId="{C882D647-0B02-4D84-B570-B6717EA17671}" type="pres">
      <dgm:prSet presAssocID="{B659096D-FF75-46C7-AA11-69C2F3B16288}" presName="composite2" presStyleCnt="0"/>
      <dgm:spPr/>
    </dgm:pt>
    <dgm:pt modelId="{176E3FAF-D0B3-45AE-B4BF-2CBA96C30083}" type="pres">
      <dgm:prSet presAssocID="{B659096D-FF75-46C7-AA11-69C2F3B16288}" presName="background2" presStyleLbl="node2" presStyleIdx="0" presStyleCnt="1"/>
      <dgm:spPr/>
    </dgm:pt>
    <dgm:pt modelId="{B02C6CC3-9586-4B16-AE31-9B81EFD3AE1F}" type="pres">
      <dgm:prSet presAssocID="{B659096D-FF75-46C7-AA11-69C2F3B16288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C42FE59-9376-4C6C-8CDC-522348FC4E80}" type="pres">
      <dgm:prSet presAssocID="{B659096D-FF75-46C7-AA11-69C2F3B16288}" presName="hierChild3" presStyleCnt="0"/>
      <dgm:spPr/>
    </dgm:pt>
  </dgm:ptLst>
  <dgm:cxnLst>
    <dgm:cxn modelId="{EEBFC950-2DAE-49AD-A4C4-58A7F2F51680}" srcId="{C7540A9E-3F1F-4F16-AB14-DCCF42117684}" destId="{B659096D-FF75-46C7-AA11-69C2F3B16288}" srcOrd="1" destOrd="0" parTransId="{A1FC996E-CDBA-4FB9-B7EB-CAE373EDF632}" sibTransId="{3977BC2F-6717-43C1-8A02-A535FDE898BD}"/>
    <dgm:cxn modelId="{2615687F-E798-4184-B3B1-145830833D30}" type="presOf" srcId="{C7540A9E-3F1F-4F16-AB14-DCCF42117684}" destId="{0F63EFDD-8D29-4A44-B694-584246760AC3}" srcOrd="0" destOrd="0" presId="urn:microsoft.com/office/officeart/2005/8/layout/hierarchy1"/>
    <dgm:cxn modelId="{ACC79C79-84E5-4E52-92FC-B127FB97151C}" type="presOf" srcId="{B659096D-FF75-46C7-AA11-69C2F3B16288}" destId="{B02C6CC3-9586-4B16-AE31-9B81EFD3AE1F}" srcOrd="0" destOrd="0" presId="urn:microsoft.com/office/officeart/2005/8/layout/hierarchy1"/>
    <dgm:cxn modelId="{1DC9C2FD-B66C-40C9-94DB-809FD643A991}" type="presOf" srcId="{DC467DF3-61EB-49C5-984B-C68C4C77ECAC}" destId="{A4765CB8-BDB8-4717-BBA3-10D75CB586E8}" srcOrd="0" destOrd="0" presId="urn:microsoft.com/office/officeart/2005/8/layout/hierarchy1"/>
    <dgm:cxn modelId="{AF8E4734-CEE2-4331-AB10-8C96CC6FB309}" srcId="{DC467DF3-61EB-49C5-984B-C68C4C77ECAC}" destId="{C7540A9E-3F1F-4F16-AB14-DCCF42117684}" srcOrd="0" destOrd="0" parTransId="{C2786D7B-6ADC-4E49-B6EE-337D30E37CB5}" sibTransId="{B07E8FB0-0B66-47B4-947A-FB95408F1951}"/>
    <dgm:cxn modelId="{D0FD8E3C-2CA3-4605-AC3D-F0F098278D3D}" type="presOf" srcId="{A1FC996E-CDBA-4FB9-B7EB-CAE373EDF632}" destId="{2A9526C8-615D-477C-B53A-A54A820E770B}" srcOrd="0" destOrd="0" presId="urn:microsoft.com/office/officeart/2005/8/layout/hierarchy1"/>
    <dgm:cxn modelId="{706F16E3-3BF6-49FF-8F3D-BAD3C829DD97}" srcId="{C7540A9E-3F1F-4F16-AB14-DCCF42117684}" destId="{C17725DD-83B0-4D6F-8A33-CF428FE8A1DE}" srcOrd="0" destOrd="0" parTransId="{2F909D16-FDA5-4131-9DBE-C41A7C26B0AA}" sibTransId="{60570859-66D1-4E91-8CD9-D21D8156DF60}"/>
    <dgm:cxn modelId="{CB56BB0A-4BF0-446D-A98F-CDF734328CE1}" type="presOf" srcId="{2F909D16-FDA5-4131-9DBE-C41A7C26B0AA}" destId="{2D60B987-4A1A-49E9-83F7-41E2BBC3FE91}" srcOrd="0" destOrd="0" presId="urn:microsoft.com/office/officeart/2005/8/layout/hierarchy1"/>
    <dgm:cxn modelId="{568E15C8-5774-4886-9728-14B96CD394E3}" type="presOf" srcId="{C17725DD-83B0-4D6F-8A33-CF428FE8A1DE}" destId="{1AE0778A-7687-4AE5-A516-947D00F22AC5}" srcOrd="0" destOrd="0" presId="urn:microsoft.com/office/officeart/2005/8/layout/hierarchy1"/>
    <dgm:cxn modelId="{C87A2FC4-90D6-42F6-9377-5B8AD60473C9}" type="presParOf" srcId="{A4765CB8-BDB8-4717-BBA3-10D75CB586E8}" destId="{D3BD977E-504D-475B-AB66-186F08394339}" srcOrd="0" destOrd="0" presId="urn:microsoft.com/office/officeart/2005/8/layout/hierarchy1"/>
    <dgm:cxn modelId="{F4AADC2C-1CFB-41E4-B175-576A41E8E9AE}" type="presParOf" srcId="{D3BD977E-504D-475B-AB66-186F08394339}" destId="{D68C7176-6E85-4A04-8817-DDF6DCB1B293}" srcOrd="0" destOrd="0" presId="urn:microsoft.com/office/officeart/2005/8/layout/hierarchy1"/>
    <dgm:cxn modelId="{26297A53-E88F-4F32-AFD6-5F2C9CAE012A}" type="presParOf" srcId="{D68C7176-6E85-4A04-8817-DDF6DCB1B293}" destId="{1D54BCFF-36ED-4DD7-B0D1-47864998EB45}" srcOrd="0" destOrd="0" presId="urn:microsoft.com/office/officeart/2005/8/layout/hierarchy1"/>
    <dgm:cxn modelId="{9FB5DACB-8421-41DB-880B-0CE48127BCB1}" type="presParOf" srcId="{D68C7176-6E85-4A04-8817-DDF6DCB1B293}" destId="{0F63EFDD-8D29-4A44-B694-584246760AC3}" srcOrd="1" destOrd="0" presId="urn:microsoft.com/office/officeart/2005/8/layout/hierarchy1"/>
    <dgm:cxn modelId="{30956F7D-BD17-4560-AACF-19D1373BA60D}" type="presParOf" srcId="{D3BD977E-504D-475B-AB66-186F08394339}" destId="{B236BFEE-1CC6-407F-B6D7-FADDD7A3500A}" srcOrd="1" destOrd="0" presId="urn:microsoft.com/office/officeart/2005/8/layout/hierarchy1"/>
    <dgm:cxn modelId="{DB373F8D-26D7-4AAB-B68D-D3293F64AFDA}" type="presParOf" srcId="{B236BFEE-1CC6-407F-B6D7-FADDD7A3500A}" destId="{2D60B987-4A1A-49E9-83F7-41E2BBC3FE91}" srcOrd="0" destOrd="0" presId="urn:microsoft.com/office/officeart/2005/8/layout/hierarchy1"/>
    <dgm:cxn modelId="{D454BC93-7950-48BD-8BF2-CB7B28463100}" type="presParOf" srcId="{B236BFEE-1CC6-407F-B6D7-FADDD7A3500A}" destId="{1AA9231D-6487-4634-8BF5-495FD1AFBD08}" srcOrd="1" destOrd="0" presId="urn:microsoft.com/office/officeart/2005/8/layout/hierarchy1"/>
    <dgm:cxn modelId="{EAA1D76F-F4FE-443E-88EA-4E81DABBCA32}" type="presParOf" srcId="{1AA9231D-6487-4634-8BF5-495FD1AFBD08}" destId="{A76FE687-AA4C-412D-9056-793B1AAF8472}" srcOrd="0" destOrd="0" presId="urn:microsoft.com/office/officeart/2005/8/layout/hierarchy1"/>
    <dgm:cxn modelId="{F06950E8-07C3-4004-88E4-64066B68CAAB}" type="presParOf" srcId="{A76FE687-AA4C-412D-9056-793B1AAF8472}" destId="{AFD9203B-4676-4988-861F-FC9591DA004A}" srcOrd="0" destOrd="0" presId="urn:microsoft.com/office/officeart/2005/8/layout/hierarchy1"/>
    <dgm:cxn modelId="{77062514-0102-4DBB-AECB-EF2A3BEAF19B}" type="presParOf" srcId="{A76FE687-AA4C-412D-9056-793B1AAF8472}" destId="{1AE0778A-7687-4AE5-A516-947D00F22AC5}" srcOrd="1" destOrd="0" presId="urn:microsoft.com/office/officeart/2005/8/layout/hierarchy1"/>
    <dgm:cxn modelId="{1BB6E5E6-542B-4597-93C9-C01F484044E8}" type="presParOf" srcId="{1AA9231D-6487-4634-8BF5-495FD1AFBD08}" destId="{1165C6DC-3218-4764-B84A-D2580867A41E}" srcOrd="1" destOrd="0" presId="urn:microsoft.com/office/officeart/2005/8/layout/hierarchy1"/>
    <dgm:cxn modelId="{46ABB4C4-47A9-4A17-9C14-3F10EC2ADA51}" type="presParOf" srcId="{B236BFEE-1CC6-407F-B6D7-FADDD7A3500A}" destId="{2A9526C8-615D-477C-B53A-A54A820E770B}" srcOrd="2" destOrd="0" presId="urn:microsoft.com/office/officeart/2005/8/layout/hierarchy1"/>
    <dgm:cxn modelId="{3B7F2BEA-5612-45A3-BE33-D6F041890677}" type="presParOf" srcId="{B236BFEE-1CC6-407F-B6D7-FADDD7A3500A}" destId="{B5AFC492-F2B7-43DE-A14D-4E7EA3BDF469}" srcOrd="3" destOrd="0" presId="urn:microsoft.com/office/officeart/2005/8/layout/hierarchy1"/>
    <dgm:cxn modelId="{B92856D7-9B8F-453F-A531-F086173281D6}" type="presParOf" srcId="{B5AFC492-F2B7-43DE-A14D-4E7EA3BDF469}" destId="{C882D647-0B02-4D84-B570-B6717EA17671}" srcOrd="0" destOrd="0" presId="urn:microsoft.com/office/officeart/2005/8/layout/hierarchy1"/>
    <dgm:cxn modelId="{55B6D058-84C1-4C4B-98AB-2162093D4C4A}" type="presParOf" srcId="{C882D647-0B02-4D84-B570-B6717EA17671}" destId="{176E3FAF-D0B3-45AE-B4BF-2CBA96C30083}" srcOrd="0" destOrd="0" presId="urn:microsoft.com/office/officeart/2005/8/layout/hierarchy1"/>
    <dgm:cxn modelId="{18D7565D-4E03-4993-B3F3-2C1C4BC3CD11}" type="presParOf" srcId="{C882D647-0B02-4D84-B570-B6717EA17671}" destId="{B02C6CC3-9586-4B16-AE31-9B81EFD3AE1F}" srcOrd="1" destOrd="0" presId="urn:microsoft.com/office/officeart/2005/8/layout/hierarchy1"/>
    <dgm:cxn modelId="{B7090D8C-5E2C-4992-8C0D-5B140BD56CF5}" type="presParOf" srcId="{B5AFC492-F2B7-43DE-A14D-4E7EA3BDF469}" destId="{9C42FE59-9376-4C6C-8CDC-522348FC4E8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9526C8-615D-477C-B53A-A54A820E770B}">
      <dsp:nvSpPr>
        <dsp:cNvPr id="0" name=""/>
        <dsp:cNvSpPr/>
      </dsp:nvSpPr>
      <dsp:spPr>
        <a:xfrm>
          <a:off x="3406328" y="1712709"/>
          <a:ext cx="1646386" cy="7835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33953"/>
              </a:lnTo>
              <a:lnTo>
                <a:pt x="1646386" y="533953"/>
              </a:lnTo>
              <a:lnTo>
                <a:pt x="1646386" y="78353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60B987-4A1A-49E9-83F7-41E2BBC3FE91}">
      <dsp:nvSpPr>
        <dsp:cNvPr id="0" name=""/>
        <dsp:cNvSpPr/>
      </dsp:nvSpPr>
      <dsp:spPr>
        <a:xfrm>
          <a:off x="1759942" y="1712709"/>
          <a:ext cx="1646386" cy="783530"/>
        </a:xfrm>
        <a:custGeom>
          <a:avLst/>
          <a:gdLst/>
          <a:ahLst/>
          <a:cxnLst/>
          <a:rect l="0" t="0" r="0" b="0"/>
          <a:pathLst>
            <a:path>
              <a:moveTo>
                <a:pt x="1646386" y="0"/>
              </a:moveTo>
              <a:lnTo>
                <a:pt x="1646386" y="533953"/>
              </a:lnTo>
              <a:lnTo>
                <a:pt x="0" y="533953"/>
              </a:lnTo>
              <a:lnTo>
                <a:pt x="0" y="78353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54BCFF-36ED-4DD7-B0D1-47864998EB45}">
      <dsp:nvSpPr>
        <dsp:cNvPr id="0" name=""/>
        <dsp:cNvSpPr/>
      </dsp:nvSpPr>
      <dsp:spPr>
        <a:xfrm>
          <a:off x="2059285" y="1964"/>
          <a:ext cx="2694086" cy="17107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3EFDD-8D29-4A44-B694-584246760AC3}">
      <dsp:nvSpPr>
        <dsp:cNvPr id="0" name=""/>
        <dsp:cNvSpPr/>
      </dsp:nvSpPr>
      <dsp:spPr>
        <a:xfrm>
          <a:off x="2358628" y="286340"/>
          <a:ext cx="2694086" cy="171074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Počítačová grafika</a:t>
          </a:r>
          <a:endParaRPr lang="cs-CZ" sz="3000" kern="1200" dirty="0"/>
        </a:p>
      </dsp:txBody>
      <dsp:txXfrm>
        <a:off x="2408734" y="336446"/>
        <a:ext cx="2593874" cy="1610533"/>
      </dsp:txXfrm>
    </dsp:sp>
    <dsp:sp modelId="{AFD9203B-4676-4988-861F-FC9591DA004A}">
      <dsp:nvSpPr>
        <dsp:cNvPr id="0" name=""/>
        <dsp:cNvSpPr/>
      </dsp:nvSpPr>
      <dsp:spPr>
        <a:xfrm>
          <a:off x="412898" y="2496240"/>
          <a:ext cx="2694086" cy="17107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0778A-7687-4AE5-A516-947D00F22AC5}">
      <dsp:nvSpPr>
        <dsp:cNvPr id="0" name=""/>
        <dsp:cNvSpPr/>
      </dsp:nvSpPr>
      <dsp:spPr>
        <a:xfrm>
          <a:off x="712241" y="2780616"/>
          <a:ext cx="2694086" cy="171074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Vektorová</a:t>
          </a:r>
          <a:endParaRPr lang="cs-CZ" sz="3000" kern="1200" dirty="0"/>
        </a:p>
      </dsp:txBody>
      <dsp:txXfrm>
        <a:off x="762347" y="2830722"/>
        <a:ext cx="2593874" cy="1610533"/>
      </dsp:txXfrm>
    </dsp:sp>
    <dsp:sp modelId="{176E3FAF-D0B3-45AE-B4BF-2CBA96C30083}">
      <dsp:nvSpPr>
        <dsp:cNvPr id="0" name=""/>
        <dsp:cNvSpPr/>
      </dsp:nvSpPr>
      <dsp:spPr>
        <a:xfrm>
          <a:off x="3705671" y="2496240"/>
          <a:ext cx="2694086" cy="17107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2C6CC3-9586-4B16-AE31-9B81EFD3AE1F}">
      <dsp:nvSpPr>
        <dsp:cNvPr id="0" name=""/>
        <dsp:cNvSpPr/>
      </dsp:nvSpPr>
      <dsp:spPr>
        <a:xfrm>
          <a:off x="4005014" y="2780616"/>
          <a:ext cx="2694086" cy="171074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Rastrová (bitmapová)</a:t>
          </a:r>
          <a:endParaRPr lang="cs-CZ" sz="3000" kern="1200" dirty="0"/>
        </a:p>
      </dsp:txBody>
      <dsp:txXfrm>
        <a:off x="4055120" y="2830722"/>
        <a:ext cx="2593874" cy="16105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5610648"/>
              </p:ext>
            </p:extLst>
          </p:nvPr>
        </p:nvGraphicFramePr>
        <p:xfrm>
          <a:off x="3795823" y="186655"/>
          <a:ext cx="4657061" cy="65652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04744" progId="Word.Document.12">
                  <p:embed/>
                </p:oleObj>
              </mc:Choice>
              <mc:Fallback>
                <p:oleObj name="Dokument" r:id="rId3" imgW="5889940" imgH="830474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95823" y="186655"/>
                        <a:ext cx="4657061" cy="65652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63616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Počítačová grafika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20272" y="5325035"/>
            <a:ext cx="97193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Rozdělení počítačové grafiky, charakteristika jednotlivých druhů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4130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86465" y="247135"/>
            <a:ext cx="9601671" cy="560173"/>
          </a:xfrm>
        </p:spPr>
        <p:txBody>
          <a:bodyPr>
            <a:noAutofit/>
          </a:bodyPr>
          <a:lstStyle/>
          <a:p>
            <a:r>
              <a:rPr lang="cs-CZ" sz="4000" b="1" dirty="0"/>
              <a:t>Rozdělení počítačové </a:t>
            </a:r>
            <a:r>
              <a:rPr lang="cs-CZ" sz="4000" b="1" dirty="0" smtClean="0"/>
              <a:t>grafiky</a:t>
            </a:r>
            <a:endParaRPr lang="cs-CZ" sz="5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94703" y="116153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987068" y="1397588"/>
            <a:ext cx="8244379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Počítačovou grafiku můžeme rozdělit na dva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druhy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69592925"/>
              </p:ext>
            </p:extLst>
          </p:nvPr>
        </p:nvGraphicFramePr>
        <p:xfrm>
          <a:off x="3511177" y="2121147"/>
          <a:ext cx="7112000" cy="44933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62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0117" y="1104187"/>
            <a:ext cx="9014012" cy="14754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6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 vektorové grafice </a:t>
            </a:r>
            <a:br>
              <a:rPr lang="cs-CZ" sz="36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jsou veškeré objekty popsány matematicky. Výkres je tvořen pomocí geometrických tvarů – body, přímky, křivky, polygony (mnohoúhelníky).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510117" y="2951736"/>
            <a:ext cx="8906436" cy="14754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6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 rastrové grafice </a:t>
            </a:r>
            <a:r>
              <a:rPr lang="cs-CZ" sz="36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36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obrázek tvořen jednotlivými body – pixely. Každý bod obrazu sebou nese informaci o barvě, jasu, kontrastu.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0117" y="4799285"/>
            <a:ext cx="9014012" cy="10656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Každý druh je pak vhodný pro různá použití. Nedá se říci, že existuje univerzální použití jednoho nebo druhého druhu. Nelze tedy říci, že tento druh je lepší než druhý. </a:t>
            </a:r>
            <a: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000" dirty="0" smtClean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Vždy </a:t>
            </a:r>
            <a:r>
              <a:rPr lang="cs-CZ" sz="20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nutné přihlédnout k použití.</a:t>
            </a:r>
            <a:endParaRPr lang="cs-CZ" sz="20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2464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93742" y="625923"/>
            <a:ext cx="5676810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Příklad zobrazení bodu ve vektorové grafice: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7857" y="625923"/>
            <a:ext cx="2028825" cy="201041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485664" y="3651511"/>
            <a:ext cx="530408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Příklad zobrazení bodu v rastrové grafice: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29"/>
          <a:stretch/>
        </p:blipFill>
        <p:spPr bwMode="auto">
          <a:xfrm>
            <a:off x="8239438" y="3845859"/>
            <a:ext cx="2494280" cy="27336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11080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38082" y="701350"/>
            <a:ext cx="4631396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Výhody vektorové grafiky:</a:t>
            </a:r>
            <a:endParaRPr lang="cs-CZ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38082" y="1375249"/>
            <a:ext cx="9493624" cy="227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Protože jsou objekty popsány matematicky, lze přesně určit jejich rozměry, umístění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Každý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objekt, který tvoří výkres lze upravovat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zvlášť.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paměti PC je tedy pro popsání objektu zapotřebí méně informací. Např. pro popsání kruhu jsou zapotřebí 3 údaje (kruh, poloměr, výplň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38082" y="4014980"/>
            <a:ext cx="4319772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Výhody rastrové grafiky:</a:t>
            </a:r>
            <a:endParaRPr lang="cs-CZ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38082" y="4746812"/>
            <a:ext cx="9372600" cy="1380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Protože je celkový obrázek popsán jednotlivými body, je snadné zachovat barevnou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věrnost.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snadné pořízení obrázků (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sken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fotografie.)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022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5282" y="336176"/>
            <a:ext cx="43933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Calibri" panose="020F0502020204030204" pitchFamily="34" charset="0"/>
              </a:rPr>
              <a:t>Použití vektorové grafiky</a:t>
            </a:r>
            <a:endParaRPr lang="cs-CZ" sz="3200" b="1" dirty="0">
              <a:latin typeface="Calibri" panose="020F0502020204030204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95281" y="1028542"/>
            <a:ext cx="8875059" cy="24051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Používá se v programech pro konstrukci a navrhování pomoci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výpočetní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techniky – V CAD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systémech 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16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cs-CZ" sz="1600" dirty="0" smtClean="0"/>
              <a:t>Zkratka </a:t>
            </a:r>
            <a:r>
              <a:rPr lang="cs-CZ" sz="1600" dirty="0"/>
              <a:t>znamená </a:t>
            </a:r>
            <a:r>
              <a:rPr lang="cs-CZ" sz="1600" i="1" dirty="0" err="1"/>
              <a:t>computer-aided</a:t>
            </a:r>
            <a:r>
              <a:rPr lang="cs-CZ" sz="1600" i="1" dirty="0"/>
              <a:t> design</a:t>
            </a:r>
            <a:r>
              <a:rPr lang="cs-CZ" sz="1600" dirty="0"/>
              <a:t> tedy  </a:t>
            </a:r>
            <a:r>
              <a:rPr lang="cs-CZ" sz="1600" i="1" dirty="0"/>
              <a:t>počítačem podporované projektování nebo </a:t>
            </a:r>
            <a:r>
              <a:rPr lang="cs-CZ" sz="1600" i="1" dirty="0" err="1"/>
              <a:t>computer-aided</a:t>
            </a:r>
            <a:r>
              <a:rPr lang="cs-CZ" sz="1600" i="1" dirty="0"/>
              <a:t> </a:t>
            </a:r>
            <a:r>
              <a:rPr lang="cs-CZ" sz="1600" i="1" dirty="0" err="1"/>
              <a:t>drafting</a:t>
            </a:r>
            <a:r>
              <a:rPr lang="cs-CZ" sz="1600" dirty="0"/>
              <a:t> - </a:t>
            </a:r>
            <a:r>
              <a:rPr lang="cs-CZ" sz="1600" i="1" dirty="0"/>
              <a:t>počítačem podporované kreslení</a:t>
            </a:r>
            <a:r>
              <a:rPr lang="cs-CZ" sz="1600" dirty="0"/>
              <a:t>. </a:t>
            </a:r>
            <a:r>
              <a:rPr lang="cs-CZ" sz="1600" dirty="0" smtClean="0"/>
              <a:t>)</a:t>
            </a:r>
            <a:endParaRPr lang="cs-CZ" sz="1600" dirty="0"/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Při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tvorbě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diagramů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počítačové sazbě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95281" y="3697348"/>
            <a:ext cx="4081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Calibri" panose="020F0502020204030204" pitchFamily="34" charset="0"/>
              </a:rPr>
              <a:t>Použití rastrové grafiky</a:t>
            </a:r>
            <a:endParaRPr lang="cs-CZ" sz="3200" b="1" dirty="0">
              <a:latin typeface="Calibri" panose="020F0502020204030204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95281" y="4545784"/>
            <a:ext cx="8382000" cy="14830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digitální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fotografii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Při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tvorbě archivu –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skenování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Reklamní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grafika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8392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93760" y="497655"/>
            <a:ext cx="5067862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Nevýhody vektorové grafiky:</a:t>
            </a:r>
            <a:endParaRPr lang="cs-CZ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93760" y="1555899"/>
            <a:ext cx="9015216" cy="18782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Složitější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pořízení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Nehodí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 pro věrné uchování barevných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ploch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Při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velké složitosti vektorového výkresu, jsou úpravy již náročné na výpočetní výkon zařízení (PC)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93760" y="3674752"/>
            <a:ext cx="4756238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Nevýhody rastrové grafiky:</a:t>
            </a:r>
            <a:endParaRPr lang="cs-CZ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93760" y="4713037"/>
            <a:ext cx="9230369" cy="1380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Manipulace s obrázkem (zvětšení, zmenšení) vede ke zhoršení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kvality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Složitá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manipulace s jednotlivými částmi, nemožné určení přesného rozměru jednotlivých částí.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0317033"/>
      </p:ext>
    </p:extLst>
  </p:cSld>
  <p:clrMapOvr>
    <a:masterClrMapping/>
  </p:clrMapOvr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57</TotalTime>
  <Words>205</Words>
  <Application>Microsoft Office PowerPoint</Application>
  <PresentationFormat>Vlastní</PresentationFormat>
  <Paragraphs>34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Stébla</vt:lpstr>
      <vt:lpstr>Microsoft Word Document</vt:lpstr>
      <vt:lpstr>Prezentace aplikace PowerPoint</vt:lpstr>
      <vt:lpstr>Počítačová grafika</vt:lpstr>
      <vt:lpstr>Rozdělení počítačové grafiky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Počítačová grafika</dc:title>
  <dc:creator>Daniel Sisr</dc:creator>
  <cp:lastModifiedBy>name</cp:lastModifiedBy>
  <cp:revision>10</cp:revision>
  <dcterms:created xsi:type="dcterms:W3CDTF">2013-06-11T14:42:49Z</dcterms:created>
  <dcterms:modified xsi:type="dcterms:W3CDTF">2013-06-27T07:52:03Z</dcterms:modified>
</cp:coreProperties>
</file>