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91" d="100"/>
          <a:sy n="91" d="100"/>
        </p:scale>
        <p:origin x="-126" y="-12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allisto.cz/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0957091"/>
              </p:ext>
            </p:extLst>
          </p:nvPr>
        </p:nvGraphicFramePr>
        <p:xfrm>
          <a:off x="3795404" y="220717"/>
          <a:ext cx="4612872" cy="6431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211716" progId="Word.Document.12">
                  <p:embed/>
                </p:oleObj>
              </mc:Choice>
              <mc:Fallback>
                <p:oleObj name="Dokument" r:id="rId3" imgW="5889940" imgH="821171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795404" y="220717"/>
                        <a:ext cx="4612872" cy="64312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097192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20272" y="2850776"/>
            <a:ext cx="8915399" cy="2262781"/>
          </a:xfrm>
        </p:spPr>
        <p:txBody>
          <a:bodyPr/>
          <a:lstStyle/>
          <a:p>
            <a:r>
              <a:rPr lang="cs-CZ" dirty="0" smtClean="0"/>
              <a:t>Vektorová grafika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20272" y="5325035"/>
            <a:ext cx="6894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Základy práce s vektorovým editorem - křivky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39034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94963" y="692103"/>
            <a:ext cx="9229165" cy="4396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Základním termínem vektorové grafiky je </a:t>
            </a:r>
            <a:r>
              <a:rPr lang="cs-CZ" sz="32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křivka</a:t>
            </a:r>
            <a:r>
              <a:rPr lang="cs-CZ" sz="3200" dirty="0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Křivky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jsou definovány pomocí uzlových </a:t>
            </a:r>
            <a:r>
              <a:rPr lang="cs-CZ" sz="24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bodů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Jako křivka je považována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např. </a:t>
            </a:r>
            <a:r>
              <a:rPr lang="cs-CZ" sz="24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úsečka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která je definována </a:t>
            </a:r>
            <a:r>
              <a:rPr lang="cs-CZ" sz="24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dvěma koncovými body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nebo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tzv. </a:t>
            </a:r>
            <a:r>
              <a:rPr lang="cs-CZ" sz="2400" dirty="0" err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Bezierova</a:t>
            </a:r>
            <a:r>
              <a:rPr lang="cs-CZ" sz="24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křivka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která je definována </a:t>
            </a:r>
            <a:r>
              <a:rPr lang="cs-CZ" sz="24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body a tečnami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 těchto bodech, které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určují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velikost zakřivení.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87385" y="5506677"/>
            <a:ext cx="9336743" cy="75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Příklady si ukážeme v programu ZONER </a:t>
            </a: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CALISTO</a:t>
            </a:r>
            <a:b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(jeho bezplatnou verzi si můžete stáhnout na adrese: </a:t>
            </a:r>
            <a:r>
              <a:rPr lang="cs-CZ" sz="20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http://www.callisto.cz</a:t>
            </a:r>
            <a:r>
              <a:rPr lang="cs-CZ" sz="2000" u="sng" dirty="0" smtClean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/</a:t>
            </a: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.)</a:t>
            </a:r>
            <a:endParaRPr lang="cs-CZ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8843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02760" y="1186934"/>
            <a:ext cx="67701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 nainstalování uvidíte základní rozhraní programu: 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2102760" y="420452"/>
            <a:ext cx="974138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Práce s vektorovým editorem </a:t>
            </a:r>
            <a:r>
              <a:rPr lang="cs-CZ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(ukázky jsou vytvořeny v programu </a:t>
            </a:r>
            <a:r>
              <a:rPr lang="cs-CZ" dirty="0" err="1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Zoner</a:t>
            </a:r>
            <a:r>
              <a:rPr lang="cs-CZ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dirty="0" err="1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Calisto</a:t>
            </a:r>
            <a:r>
              <a:rPr lang="cs-CZ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2760" y="1830306"/>
            <a:ext cx="6960558" cy="3844353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102760" y="6038073"/>
            <a:ext cx="7103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Program má standartní ovládací prvky, které jsou známe z jiného softwaru.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7285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86401" y="1100368"/>
            <a:ext cx="4764061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 tvorbu křivek použijeme tlačítko: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31266" y="531793"/>
            <a:ext cx="2200987" cy="53290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Tvorba křivek</a:t>
            </a:r>
            <a:endParaRPr lang="cs-CZ" sz="2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9058" y="1570368"/>
            <a:ext cx="4658746" cy="220707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686401" y="3912784"/>
            <a:ext cx="5779403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klikneme a podržíme chvíli levé tlačítko myši: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9058" y="4518125"/>
            <a:ext cx="4658746" cy="1896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38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391382" y="1217593"/>
            <a:ext cx="7605608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Klikneme do bodu 1 a pak do bodu 2. Úsečka je definována.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91382" y="558688"/>
            <a:ext cx="5777031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Nejdříve pro jednoduchost vytvoříme úsečku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3286" y="1985832"/>
            <a:ext cx="7205831" cy="4011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963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44682" y="814181"/>
            <a:ext cx="6544549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Bezierovu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křivku vytvoříme pomocí nástroje křivka: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1699" y="1517867"/>
            <a:ext cx="2009775" cy="3419475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324140" y="5171029"/>
            <a:ext cx="5487977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Křivku tvoří body a tečny v těchto bodech.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1066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14281" y="628151"/>
            <a:ext cx="8597153" cy="11170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Body jsou buď </a:t>
            </a:r>
            <a:r>
              <a:rPr lang="cs-CZ" sz="32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ostré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vytvoříme pouze kliknutím.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(příkaz ukončíme klávesou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Esc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4280" y="1868673"/>
            <a:ext cx="6849037" cy="3927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680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63906" y="544448"/>
            <a:ext cx="8973670" cy="19073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Nebo jsou body </a:t>
            </a:r>
            <a:r>
              <a:rPr lang="cs-CZ" sz="32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oblé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Ty tvoříme kliknutím, držením levého tlačítka a táhnutím. Tím definujeme </a:t>
            </a:r>
            <a:r>
              <a:rPr lang="cs-CZ" sz="24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tečnu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v daném bodě.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nutné si uvědomit, že čára, kterou táhneme, </a:t>
            </a:r>
            <a:r>
              <a:rPr lang="cs-CZ" sz="24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není výsledná křivka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ale opravdu </a:t>
            </a:r>
            <a:r>
              <a:rPr lang="cs-CZ" sz="24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tečna definující zakřivení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3906" y="2473417"/>
            <a:ext cx="5200650" cy="4143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58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00836" y="157241"/>
            <a:ext cx="8570258" cy="1380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Příklad: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 programu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Zoner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Calisto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pomocí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Bezierovy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křivky nakreslete obrázek dle vzoru.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0836" y="1537684"/>
            <a:ext cx="7548282" cy="5172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976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5304" y="329295"/>
            <a:ext cx="9175377" cy="16730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 příkladu jsme si jasně definovali rozdíl oproti rastrovému programu. Mohli bychom nyní pustit jednoduchý rastrový editor např. Malování z OS Windows a zde pomocí nástroje „štětec“ vytvořit podobný obrázek viz. obr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7111" y="2081138"/>
            <a:ext cx="6585865" cy="4561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403794"/>
      </p:ext>
    </p:extLst>
  </p:cSld>
  <p:clrMapOvr>
    <a:masterClrMapping/>
  </p:clrMapOvr>
</p:sld>
</file>

<file path=ppt/theme/theme1.xml><?xml version="1.0" encoding="utf-8"?>
<a:theme xmlns:a="http://schemas.openxmlformats.org/drawingml/2006/main" name="Stébla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26</TotalTime>
  <Words>194</Words>
  <Application>Microsoft Office PowerPoint</Application>
  <PresentationFormat>Vlastní</PresentationFormat>
  <Paragraphs>27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Stébla</vt:lpstr>
      <vt:lpstr>Microsoft Word Document</vt:lpstr>
      <vt:lpstr>Prezentace aplikace PowerPoint</vt:lpstr>
      <vt:lpstr>Vektorová grafika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Vektorová grafika</dc:title>
  <dc:creator>administrator</dc:creator>
  <cp:lastModifiedBy>name</cp:lastModifiedBy>
  <cp:revision>4</cp:revision>
  <dcterms:created xsi:type="dcterms:W3CDTF">2013-06-12T06:26:38Z</dcterms:created>
  <dcterms:modified xsi:type="dcterms:W3CDTF">2013-06-27T07:54:04Z</dcterms:modified>
</cp:coreProperties>
</file>