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8" r:id="rId2"/>
    <p:sldId id="256" r:id="rId3"/>
    <p:sldId id="257" r:id="rId4"/>
    <p:sldId id="258" r:id="rId5"/>
    <p:sldId id="261" r:id="rId6"/>
    <p:sldId id="262" r:id="rId7"/>
    <p:sldId id="267" r:id="rId8"/>
    <p:sldId id="259" r:id="rId9"/>
    <p:sldId id="260" r:id="rId10"/>
    <p:sldId id="263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1" d="100"/>
          <a:sy n="91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9698620"/>
              </p:ext>
            </p:extLst>
          </p:nvPr>
        </p:nvGraphicFramePr>
        <p:xfrm>
          <a:off x="3720662" y="80697"/>
          <a:ext cx="4687614" cy="66083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3" imgW="5889940" imgH="8304744" progId="Word.Document.12">
                  <p:embed/>
                </p:oleObj>
              </mc:Choice>
              <mc:Fallback>
                <p:oleObj name="Dokument" r:id="rId3" imgW="5889940" imgH="830474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20662" y="80697"/>
                        <a:ext cx="4687614" cy="66083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3235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320272" y="2850776"/>
            <a:ext cx="8915399" cy="22627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/>
              <a:t>Vektorová grafika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14401" y="5338482"/>
            <a:ext cx="88248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Základy práce s vektorovým editorem – výběrové nástroje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4024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49005" y="262852"/>
            <a:ext cx="6749605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Vektorové editory mají vždy i dva výběrové nástroje. 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74" y="822511"/>
            <a:ext cx="2495550" cy="34671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449005" y="4289611"/>
            <a:ext cx="8187619" cy="35614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„Bílá šipka“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výběrový nástroj, který slouží k výběru objektu, jeho zvětšení i zmenšení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(Tento nástroj se oficiálně jmenuje – výběr a editace objektů).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„Černá šipka“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nástroj, který slouží k dodatečné úpravě bodů a tečen v těchto bodech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(Tento nástroj se oficiálně jmenuje –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tvarování objektů).</a:t>
            </a:r>
            <a:endParaRPr lang="cs-CZ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cs-CZ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cs-CZ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67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87387" y="531530"/>
            <a:ext cx="9309847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Nakresleme podle předlohy tvar srdce. Použijeme minimální počet bodů. (2 ostré a 2 oblé).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387" y="1679313"/>
            <a:ext cx="7219277" cy="4627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34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152881" y="531793"/>
            <a:ext cx="8992846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Použijeme výběrový nástroj „bílá šipka“. Klikneme na vytvořený objekt.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881" y="1358152"/>
            <a:ext cx="3844507" cy="5132855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7395883" y="3180863"/>
            <a:ext cx="3991892" cy="2565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Jestliže klikneme a držíme levé tlačítko myš uvnitř objektu, můžeme s objektem posouvat.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případě, že přidržíme klávesu CTRL, objekt kopírujeme.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78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261" y="704850"/>
            <a:ext cx="4429125" cy="615315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7409330" y="2224368"/>
            <a:ext cx="3991892" cy="1655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 čtverečky, které se objeví po výběru objektu, objekt zvětšujeme nebo zmenšujeme.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74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430" y="2481262"/>
            <a:ext cx="5257800" cy="3724275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179775" y="746946"/>
            <a:ext cx="9651154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kliknutí na objekt výběrovým </a:t>
            </a:r>
            <a:r>
              <a:rPr lang="cs-CZ" sz="240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nástrojem „bílá šipka“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objekt vybrán. Jestliže klikneme ještě jednou, můžeme s objektem rotovat a naklápět ho.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21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79775" y="746946"/>
            <a:ext cx="78197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Vybereme nástroj „černá šipka“ a bod, který chceme upravit. 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775" y="1473032"/>
            <a:ext cx="5243001" cy="490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90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69776" y="585318"/>
            <a:ext cx="9188824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 stálého držení levého tlačítka myši bod upravíme. Měnit lze i body na tečně. Tím ovlivňujeme zaoblení.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200" y="1640765"/>
            <a:ext cx="5825659" cy="469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2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21859" y="1607294"/>
            <a:ext cx="8664388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Použijeme nástroje výplň. Zobrazíme si panel nástroje „Galerie“.</a:t>
            </a:r>
          </a:p>
        </p:txBody>
      </p:sp>
      <p:sp>
        <p:nvSpPr>
          <p:cNvPr id="3" name="Obdélník 2"/>
          <p:cNvSpPr/>
          <p:nvPr/>
        </p:nvSpPr>
        <p:spPr>
          <a:xfrm>
            <a:off x="2321859" y="598766"/>
            <a:ext cx="8664388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Vybranému objektu lze přidávat další vlastnosti. Jednou z důležitých vlastností vektorových objektů je výplň.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859" y="2556864"/>
            <a:ext cx="8664388" cy="3561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58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81034" y="666264"/>
            <a:ext cx="2531655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Zvolíme typ výplně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034" y="1136264"/>
            <a:ext cx="386715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71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70091" y="639370"/>
            <a:ext cx="361374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Zvolíme barvu a potvrdíme.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091" y="1406151"/>
            <a:ext cx="2476500" cy="4260850"/>
          </a:xfrm>
          <a:prstGeom prst="rect">
            <a:avLst/>
          </a:prstGeom>
        </p:spPr>
      </p:pic>
      <p:pic>
        <p:nvPicPr>
          <p:cNvPr id="4" name="Obrázek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358" y="1406151"/>
            <a:ext cx="2966477" cy="4430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52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604" y="2038014"/>
            <a:ext cx="9088419" cy="370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33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ébla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65</TotalTime>
  <Words>196</Words>
  <Application>Microsoft Office PowerPoint</Application>
  <PresentationFormat>Vlastní</PresentationFormat>
  <Paragraphs>17</Paragraphs>
  <Slides>13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Stébla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name</cp:lastModifiedBy>
  <cp:revision>9</cp:revision>
  <dcterms:created xsi:type="dcterms:W3CDTF">2013-06-12T06:52:33Z</dcterms:created>
  <dcterms:modified xsi:type="dcterms:W3CDTF">2013-06-27T07:55:21Z</dcterms:modified>
</cp:coreProperties>
</file>