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0730151"/>
              </p:ext>
            </p:extLst>
          </p:nvPr>
        </p:nvGraphicFramePr>
        <p:xfrm>
          <a:off x="3752193" y="160474"/>
          <a:ext cx="4666593" cy="6506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211716" progId="Word.Document.12">
                  <p:embed/>
                </p:oleObj>
              </mc:Choice>
              <mc:Fallback>
                <p:oleObj name="Dokument" r:id="rId3" imgW="5889940" imgH="821171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52193" y="160474"/>
                        <a:ext cx="4666593" cy="6506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1320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468190" y="2783539"/>
            <a:ext cx="8915399" cy="22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Vektorová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4401" y="5338482"/>
            <a:ext cx="9352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Základy práce s vektorovým editorem – manipulace s objekty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8543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96286" y="652817"/>
            <a:ext cx="487017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Objekty lze </a:t>
            </a: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kopírovat, otáčet, zrcadlit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496286" y="1151093"/>
            <a:ext cx="882613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Nakresleme úsečku. Vlastnosti opět měníme pomocí panelu nástrojů „galerie“.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286" y="2603051"/>
            <a:ext cx="8826138" cy="229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34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3258" y="612213"/>
            <a:ext cx="9592235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Kopírovat objekty můžeme tak, že držíme klávesu CTRL a výběrovým nástrojem „bílá šipka“ objekt přesuneme.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258" y="1672571"/>
            <a:ext cx="8624048" cy="402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8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56737" y="652817"/>
            <a:ext cx="659719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 objekty můžeme </a:t>
            </a: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rotovat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Požijeme nástroj rotace.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769" y="1329353"/>
            <a:ext cx="5091113" cy="431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4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99129" y="312555"/>
            <a:ext cx="9256058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Objekty můžeme </a:t>
            </a: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zrcadlit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pomocí nástroje zrcadlení. Tento nástroj se objeví po výběru objektu.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129" y="1177728"/>
            <a:ext cx="6956611" cy="139763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999129" y="2796595"/>
            <a:ext cx="9256058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Ukážeme si zrcadlení objektu podle svislé osy. Nakresleme objekt dle vzoru a vyberme ho.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434" y="3440536"/>
            <a:ext cx="3076575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62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64659" y="483701"/>
            <a:ext cx="9256058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Klikneme na nástroj zrcadlení podle svislé osy.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332" y="1276070"/>
            <a:ext cx="4119562" cy="417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6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21859" y="550936"/>
            <a:ext cx="9256058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Jestliže stejnou operaci provedeme se stisknutou klávesou CTRL, dojde k zrcadlení a zdvojení objektu.</a:t>
            </a: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392" y="2065626"/>
            <a:ext cx="3465419" cy="383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7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42882" y="275507"/>
            <a:ext cx="8422342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Objekty můžeme </a:t>
            </a:r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seskupovat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(Skupina se následně chová jako jeden objekt).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442882" y="1392002"/>
            <a:ext cx="9040906" cy="1758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Nejdříve vybereme objekty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držíme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klávesu SHIFT a klikáme na objekty výběrovým nástrojem „bílá šipka“ nebo objekty obkroužíme stejným nástrojem. </a:t>
            </a: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Následně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použijeme tlačítko „Vytvořit skupinu“.</a:t>
            </a: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882" y="3281336"/>
            <a:ext cx="4226859" cy="329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94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2200" y="612213"/>
            <a:ext cx="873162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Následně lze skupinu upravovat najednou. Lze ji později i rozdělit.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234402"/>
            <a:ext cx="4320988" cy="499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18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</TotalTime>
  <Words>161</Words>
  <Application>Microsoft Office PowerPoint</Application>
  <PresentationFormat>Vlastní</PresentationFormat>
  <Paragraphs>15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Stébla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name</cp:lastModifiedBy>
  <cp:revision>5</cp:revision>
  <dcterms:created xsi:type="dcterms:W3CDTF">2013-06-12T07:42:10Z</dcterms:created>
  <dcterms:modified xsi:type="dcterms:W3CDTF">2013-06-27T07:56:11Z</dcterms:modified>
</cp:coreProperties>
</file>