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9" r:id="rId2"/>
    <p:sldId id="256" r:id="rId3"/>
    <p:sldId id="257" r:id="rId4"/>
    <p:sldId id="258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91" d="100"/>
          <a:sy n="91" d="100"/>
        </p:scale>
        <p:origin x="-126" y="-12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32986813"/>
              </p:ext>
            </p:extLst>
          </p:nvPr>
        </p:nvGraphicFramePr>
        <p:xfrm>
          <a:off x="3762703" y="139964"/>
          <a:ext cx="4666593" cy="657872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889940" imgH="8317364" progId="Word.Document.12">
                  <p:embed/>
                </p:oleObj>
              </mc:Choice>
              <mc:Fallback>
                <p:oleObj name="Dokument" r:id="rId3" imgW="5889940" imgH="831736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762703" y="139964"/>
                        <a:ext cx="4666593" cy="657872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505715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2589212" y="2218763"/>
            <a:ext cx="8915399" cy="226278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Vektorová grafika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37131" y="5002306"/>
            <a:ext cx="21755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Pracovní list 1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83123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20152" y="2400672"/>
            <a:ext cx="9592235" cy="12778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Nakreslete podle vzoru. Použijte znalosti z tvorby křivek – ostré, oblé body, výběrových nástrojů („bílá šipka“, „černá šipka“, manipulace s objekty (posun, zrcadlení, seskupování).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1384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4975" y="377357"/>
            <a:ext cx="10058400" cy="6206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8232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tébla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6</TotalTime>
  <Words>40</Words>
  <Application>Microsoft Office PowerPoint</Application>
  <PresentationFormat>Vlastní</PresentationFormat>
  <Paragraphs>3</Paragraphs>
  <Slides>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Stébla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name</cp:lastModifiedBy>
  <cp:revision>4</cp:revision>
  <dcterms:created xsi:type="dcterms:W3CDTF">2013-06-12T08:32:21Z</dcterms:created>
  <dcterms:modified xsi:type="dcterms:W3CDTF">2013-06-27T07:58:21Z</dcterms:modified>
</cp:coreProperties>
</file>